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58" r:id="rId5"/>
    <p:sldId id="260" r:id="rId6"/>
    <p:sldId id="263" r:id="rId7"/>
    <p:sldId id="261" r:id="rId8"/>
    <p:sldId id="271" r:id="rId9"/>
    <p:sldId id="272" r:id="rId10"/>
    <p:sldId id="273" r:id="rId11"/>
    <p:sldId id="268" r:id="rId12"/>
    <p:sldId id="269" r:id="rId13"/>
    <p:sldId id="264" r:id="rId14"/>
    <p:sldId id="270"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4662" autoAdjust="0"/>
  </p:normalViewPr>
  <p:slideViewPr>
    <p:cSldViewPr>
      <p:cViewPr varScale="1">
        <p:scale>
          <a:sx n="78" d="100"/>
          <a:sy n="78" d="100"/>
        </p:scale>
        <p:origin x="1555" y="6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jpe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5" name="Rounded Rectangle 14"/>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ounded Rectangle 9"/>
          <p:cNvSpPr/>
          <p:nvPr/>
        </p:nvSpPr>
        <p:spPr>
          <a:xfrm>
            <a:off x="418596" y="434162"/>
            <a:ext cx="8306809" cy="3108960"/>
          </a:xfrm>
          <a:prstGeom prst="roundRect">
            <a:avLst>
              <a:gd name="adj" fmla="val 4578"/>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4"/>
          <p:cNvSpPr>
            <a:spLocks noGrp="1"/>
          </p:cNvSpPr>
          <p:nvPr>
            <p:ph type="ctrTitle"/>
          </p:nvPr>
        </p:nvSpPr>
        <p:spPr>
          <a:xfrm>
            <a:off x="722376" y="1820206"/>
            <a:ext cx="7772400" cy="1828800"/>
          </a:xfrm>
        </p:spPr>
        <p:txBody>
          <a:bodyPr lIns="45720" rIns="45720" bIns="45720"/>
          <a:lstStyle>
            <a:lvl1pPr algn="r">
              <a:defRPr sz="4500" b="1">
                <a:solidFill>
                  <a:schemeClr val="accent1">
                    <a:tint val="88000"/>
                    <a:satMod val="150000"/>
                  </a:schemeClr>
                </a:solidFill>
                <a:effectLst>
                  <a:outerShdw blurRad="53975" dist="22860" dir="5400000" algn="tl" rotWithShape="0">
                    <a:srgbClr val="000000">
                      <a:alpha val="55000"/>
                    </a:srgbClr>
                  </a:outerShdw>
                </a:effectLst>
              </a:defRPr>
            </a:lvl1pPr>
            <a:extLst/>
          </a:lstStyle>
          <a:p>
            <a:r>
              <a:rPr kumimoji="0" lang="en-US"/>
              <a:t>Click to edit Master title style</a:t>
            </a:r>
          </a:p>
        </p:txBody>
      </p:sp>
      <p:sp>
        <p:nvSpPr>
          <p:cNvPr id="20" name="Subtitle 19"/>
          <p:cNvSpPr>
            <a:spLocks noGrp="1"/>
          </p:cNvSpPr>
          <p:nvPr>
            <p:ph type="subTitle" idx="1"/>
          </p:nvPr>
        </p:nvSpPr>
        <p:spPr>
          <a:xfrm>
            <a:off x="722376" y="3685032"/>
            <a:ext cx="7772400" cy="914400"/>
          </a:xfrm>
        </p:spPr>
        <p:txBody>
          <a:bodyPr lIns="182880" tIns="0"/>
          <a:lstStyle>
            <a:lvl1pPr marL="36576" indent="0" algn="r">
              <a:spcBef>
                <a:spcPts val="0"/>
              </a:spcBef>
              <a:buNone/>
              <a:defRPr sz="2000">
                <a:solidFill>
                  <a:schemeClr val="bg2">
                    <a:shade val="2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19" name="Date Placeholder 18"/>
          <p:cNvSpPr>
            <a:spLocks noGrp="1"/>
          </p:cNvSpPr>
          <p:nvPr>
            <p:ph type="dt" sz="half" idx="10"/>
          </p:nvPr>
        </p:nvSpPr>
        <p:spPr/>
        <p:txBody>
          <a:bodyPr/>
          <a:lstStyle/>
          <a:p>
            <a:fld id="{6A263991-0F1E-4285-9318-E25FF2A1B5E6}" type="datetimeFigureOut">
              <a:rPr lang="en-IN" smtClean="0"/>
              <a:t>14-11-2023</a:t>
            </a:fld>
            <a:endParaRPr lang="en-IN"/>
          </a:p>
        </p:txBody>
      </p:sp>
      <p:sp>
        <p:nvSpPr>
          <p:cNvPr id="8" name="Footer Placeholder 7"/>
          <p:cNvSpPr>
            <a:spLocks noGrp="1"/>
          </p:cNvSpPr>
          <p:nvPr>
            <p:ph type="ftr" sz="quarter" idx="11"/>
          </p:nvPr>
        </p:nvSpPr>
        <p:spPr/>
        <p:txBody>
          <a:bodyPr/>
          <a:lstStyle/>
          <a:p>
            <a:endParaRPr lang="en-IN"/>
          </a:p>
        </p:txBody>
      </p:sp>
      <p:sp>
        <p:nvSpPr>
          <p:cNvPr id="11" name="Slide Number Placeholder 10"/>
          <p:cNvSpPr>
            <a:spLocks noGrp="1"/>
          </p:cNvSpPr>
          <p:nvPr>
            <p:ph type="sldNum" sz="quarter" idx="12"/>
          </p:nvPr>
        </p:nvSpPr>
        <p:spPr/>
        <p:txBody>
          <a:bodyPr/>
          <a:lstStyle/>
          <a:p>
            <a:fld id="{A66EAC62-41F6-4CA0-B86A-F0A551ECA18C}"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p>
            <a:r>
              <a:rPr kumimoji="0" lang="en-US"/>
              <a:t>Click to edit Master title style</a:t>
            </a:r>
          </a:p>
        </p:txBody>
      </p:sp>
      <p:sp>
        <p:nvSpPr>
          <p:cNvPr id="3" name="Vertical Text Placeholder 2"/>
          <p:cNvSpPr>
            <a:spLocks noGrp="1"/>
          </p:cNvSpPr>
          <p:nvPr>
            <p:ph type="body" orient="vert" idx="1"/>
          </p:nvPr>
        </p:nvSpPr>
        <p:spPr>
          <a:xfrm>
            <a:off x="502920" y="530352"/>
            <a:ext cx="8183880" cy="4187952"/>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A263991-0F1E-4285-9318-E25FF2A1B5E6}" type="datetimeFigureOut">
              <a:rPr lang="en-IN" smtClean="0"/>
              <a:t>14-11-2023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66EAC62-41F6-4CA0-B86A-F0A551ECA18C}"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33404"/>
            <a:ext cx="1981200" cy="5257799"/>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533400" y="533402"/>
            <a:ext cx="5943600" cy="525780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A263991-0F1E-4285-9318-E25FF2A1B5E6}" type="datetimeFigureOut">
              <a:rPr lang="en-IN" smtClean="0"/>
              <a:t>14-11-2023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66EAC62-41F6-4CA0-B86A-F0A551ECA18C}"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p>
            <a:r>
              <a:rPr kumimoji="0" lang="en-US"/>
              <a:t>Click to edit Master title style</a:t>
            </a:r>
          </a:p>
        </p:txBody>
      </p:sp>
      <p:sp>
        <p:nvSpPr>
          <p:cNvPr id="3" name="Content Placeholder 2"/>
          <p:cNvSpPr>
            <a:spLocks noGrp="1"/>
          </p:cNvSpPr>
          <p:nvPr>
            <p:ph idx="1"/>
          </p:nvPr>
        </p:nvSpPr>
        <p:spPr>
          <a:xfrm>
            <a:off x="502920" y="530352"/>
            <a:ext cx="8183880" cy="41879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A263991-0F1E-4285-9318-E25FF2A1B5E6}" type="datetimeFigureOut">
              <a:rPr lang="en-IN" smtClean="0"/>
              <a:t>14-11-2023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66EAC62-41F6-4CA0-B86A-F0A551ECA18C}"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ounded Rectangle 10"/>
          <p:cNvSpPr/>
          <p:nvPr/>
        </p:nvSpPr>
        <p:spPr>
          <a:xfrm>
            <a:off x="418596" y="434162"/>
            <a:ext cx="8306809" cy="4341329"/>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468344" y="4928616"/>
            <a:ext cx="8183880" cy="676656"/>
          </a:xfrm>
        </p:spPr>
        <p:txBody>
          <a:bodyPr lIns="91440" bIns="0" anchor="b"/>
          <a:lstStyle>
            <a:lvl1pPr algn="l">
              <a:buNone/>
              <a:defRPr sz="3600" b="0" cap="none" baseline="0">
                <a:solidFill>
                  <a:schemeClr val="bg2">
                    <a:shade val="25000"/>
                  </a:schemeClr>
                </a:solidFill>
                <a:effectLst/>
              </a:defRPr>
            </a:lvl1pPr>
            <a:extLst/>
          </a:lstStyle>
          <a:p>
            <a:r>
              <a:rPr kumimoji="0" lang="en-US"/>
              <a:t>Click to edit Master title style</a:t>
            </a:r>
          </a:p>
        </p:txBody>
      </p:sp>
      <p:sp>
        <p:nvSpPr>
          <p:cNvPr id="3" name="Text Placeholder 2"/>
          <p:cNvSpPr>
            <a:spLocks noGrp="1"/>
          </p:cNvSpPr>
          <p:nvPr>
            <p:ph type="body" idx="1"/>
          </p:nvPr>
        </p:nvSpPr>
        <p:spPr>
          <a:xfrm>
            <a:off x="468344" y="5624484"/>
            <a:ext cx="8183880" cy="420624"/>
          </a:xfrm>
        </p:spPr>
        <p:txBody>
          <a:bodyPr lIns="118872" tIns="0" anchor="t"/>
          <a:lstStyle>
            <a:lvl1pPr marL="0" marR="36576" indent="0" algn="l">
              <a:spcBef>
                <a:spcPts val="0"/>
              </a:spcBef>
              <a:spcAft>
                <a:spcPts val="0"/>
              </a:spcAft>
              <a:buNone/>
              <a:defRPr sz="1800" b="0">
                <a:solidFill>
                  <a:schemeClr val="accent1">
                    <a:shade val="50000"/>
                    <a:satMod val="110000"/>
                  </a:schemeClr>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6A263991-0F1E-4285-9318-E25FF2A1B5E6}" type="datetimeFigureOut">
              <a:rPr lang="en-IN" smtClean="0"/>
              <a:t>14-11-2023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66EAC62-41F6-4CA0-B86A-F0A551ECA18C}"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514352"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755360"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A263991-0F1E-4285-9318-E25FF2A1B5E6}" type="datetimeFigureOut">
              <a:rPr lang="en-IN" smtClean="0"/>
              <a:t>14-11-2023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66EAC62-41F6-4CA0-B86A-F0A551ECA18C}"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nchor="b"/>
          <a:lstStyle>
            <a:lvl1pPr>
              <a:defRPr b="1"/>
            </a:lvl1pPr>
            <a:extLst/>
          </a:lstStyle>
          <a:p>
            <a:r>
              <a:rPr kumimoji="0" lang="en-US"/>
              <a:t>Click to edit Master title style</a:t>
            </a:r>
          </a:p>
        </p:txBody>
      </p:sp>
      <p:sp>
        <p:nvSpPr>
          <p:cNvPr id="3" name="Text Placeholder 2"/>
          <p:cNvSpPr>
            <a:spLocks noGrp="1"/>
          </p:cNvSpPr>
          <p:nvPr>
            <p:ph type="body" idx="1"/>
          </p:nvPr>
        </p:nvSpPr>
        <p:spPr>
          <a:xfrm>
            <a:off x="607224" y="579438"/>
            <a:ext cx="3931920" cy="792162"/>
          </a:xfrm>
        </p:spPr>
        <p:txBody>
          <a:bodyPr lIns="146304"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52169" y="579438"/>
            <a:ext cx="3931920" cy="792162"/>
          </a:xfrm>
        </p:spPr>
        <p:txBody>
          <a:bodyPr lIns="137160"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7224"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52169"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6A263991-0F1E-4285-9318-E25FF2A1B5E6}" type="datetimeFigureOut">
              <a:rPr lang="en-IN" smtClean="0"/>
              <a:t>14-11-2023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66EAC62-41F6-4CA0-B86A-F0A551ECA18C}"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6A263991-0F1E-4285-9318-E25FF2A1B5E6}" type="datetimeFigureOut">
              <a:rPr lang="en-IN" smtClean="0"/>
              <a:t>14-11-2023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66EAC62-41F6-4CA0-B86A-F0A551ECA18C}"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Rounded Rectangle 6"/>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6A263991-0F1E-4285-9318-E25FF2A1B5E6}" type="datetimeFigureOut">
              <a:rPr lang="en-IN" smtClean="0"/>
              <a:t>14-11-2023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66EAC62-41F6-4CA0-B86A-F0A551ECA18C}"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38784" y="533400"/>
            <a:ext cx="2971800" cy="914400"/>
          </a:xfrm>
        </p:spPr>
        <p:txBody>
          <a:bodyPr anchor="b"/>
          <a:lstStyle>
            <a:lvl1pPr algn="l">
              <a:buNone/>
              <a:defRPr sz="2200" b="1">
                <a:solidFill>
                  <a:schemeClr val="accent1"/>
                </a:solidFill>
              </a:defRPr>
            </a:lvl1pPr>
            <a:extLst/>
          </a:lstStyle>
          <a:p>
            <a:r>
              <a:rPr kumimoji="0" lang="en-US"/>
              <a:t>Click to edit Master title style</a:t>
            </a:r>
          </a:p>
        </p:txBody>
      </p:sp>
      <p:sp>
        <p:nvSpPr>
          <p:cNvPr id="3" name="Text Placeholder 2"/>
          <p:cNvSpPr>
            <a:spLocks noGrp="1"/>
          </p:cNvSpPr>
          <p:nvPr>
            <p:ph type="body" idx="2"/>
          </p:nvPr>
        </p:nvSpPr>
        <p:spPr>
          <a:xfrm>
            <a:off x="5538847" y="1447802"/>
            <a:ext cx="2971800" cy="4206112"/>
          </a:xfrm>
        </p:spPr>
        <p:txBody>
          <a:bodyPr lIns="91440"/>
          <a:lstStyle>
            <a:lvl1pPr marL="18288" marR="18288" indent="0">
              <a:spcBef>
                <a:spcPts val="0"/>
              </a:spcBef>
              <a:buNone/>
              <a:defRPr sz="1400">
                <a:solidFill>
                  <a:schemeClr val="tx1"/>
                </a:solidFill>
              </a:defRPr>
            </a:lvl1pPr>
            <a:lvl2pPr>
              <a:buNone/>
              <a:defRPr sz="1200">
                <a:solidFill>
                  <a:schemeClr val="tx1"/>
                </a:solidFill>
              </a:defRPr>
            </a:lvl2pPr>
            <a:lvl3pPr>
              <a:buNone/>
              <a:defRPr sz="1000">
                <a:solidFill>
                  <a:schemeClr val="tx1"/>
                </a:solidFill>
              </a:defRPr>
            </a:lvl3pPr>
            <a:lvl4pPr>
              <a:buNone/>
              <a:defRPr sz="900">
                <a:solidFill>
                  <a:schemeClr val="tx1"/>
                </a:solidFill>
              </a:defRPr>
            </a:lvl4pPr>
            <a:lvl5pPr>
              <a:buNone/>
              <a:defRPr sz="900">
                <a:solidFill>
                  <a:schemeClr val="tx1"/>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1"/>
          </p:nvPr>
        </p:nvSpPr>
        <p:spPr>
          <a:xfrm>
            <a:off x="761372" y="930144"/>
            <a:ext cx="4626159" cy="4724402"/>
          </a:xfrm>
        </p:spPr>
        <p:txBody>
          <a:bodyPr/>
          <a:lstStyle>
            <a:lvl1pPr>
              <a:defRPr sz="2800">
                <a:solidFill>
                  <a:schemeClr val="tx1"/>
                </a:solidFill>
              </a:defRPr>
            </a:lvl1pPr>
            <a:lvl2pPr>
              <a:defRPr sz="26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buNone/>
              <a:defRPr/>
            </a:lvl6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A263991-0F1E-4285-9318-E25FF2A1B5E6}" type="datetimeFigureOut">
              <a:rPr lang="en-IN" smtClean="0"/>
              <a:t>14-11-2023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66EAC62-41F6-4CA0-B86A-F0A551ECA18C}"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ound Single Corner Rectangle 10"/>
          <p:cNvSpPr/>
          <p:nvPr/>
        </p:nvSpPr>
        <p:spPr>
          <a:xfrm>
            <a:off x="6400800" y="434162"/>
            <a:ext cx="2324605" cy="4343400"/>
          </a:xfrm>
          <a:prstGeom prst="round1Rect">
            <a:avLst>
              <a:gd name="adj" fmla="val 2748"/>
            </a:avLst>
          </a:prstGeom>
          <a:solidFill>
            <a:srgbClr val="1C1C1C"/>
          </a:soli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457200" y="5012056"/>
            <a:ext cx="8229600" cy="1051560"/>
          </a:xfrm>
        </p:spPr>
        <p:txBody>
          <a:bodyPr anchor="t"/>
          <a:lstStyle>
            <a:lvl1pPr algn="l">
              <a:buNone/>
              <a:defRPr sz="3600" b="0">
                <a:solidFill>
                  <a:schemeClr val="bg2">
                    <a:shade val="25000"/>
                  </a:schemeClr>
                </a:solidFill>
                <a:effectLst/>
              </a:defRPr>
            </a:lvl1pPr>
            <a:extLst/>
          </a:lstStyle>
          <a:p>
            <a:r>
              <a:rPr kumimoji="0" lang="en-US"/>
              <a:t>Click to edit Master title style</a:t>
            </a:r>
          </a:p>
        </p:txBody>
      </p:sp>
      <p:sp>
        <p:nvSpPr>
          <p:cNvPr id="4" name="Text Placeholder 3"/>
          <p:cNvSpPr>
            <a:spLocks noGrp="1"/>
          </p:cNvSpPr>
          <p:nvPr>
            <p:ph type="body" sz="half" idx="2"/>
          </p:nvPr>
        </p:nvSpPr>
        <p:spPr bwMode="grayWhite">
          <a:xfrm>
            <a:off x="6462712" y="533400"/>
            <a:ext cx="2240280" cy="4211480"/>
          </a:xfrm>
        </p:spPr>
        <p:txBody>
          <a:bodyPr lIns="91440"/>
          <a:lstStyle>
            <a:lvl1pPr marL="45720" indent="0" algn="l">
              <a:spcBef>
                <a:spcPts val="0"/>
              </a:spcBef>
              <a:buNone/>
              <a:defRPr sz="1400">
                <a:solidFill>
                  <a:srgbClr val="FFFFFF"/>
                </a:solidFill>
              </a:defRPr>
            </a:lvl1pPr>
            <a:lvl2pPr>
              <a:defRPr sz="1200">
                <a:solidFill>
                  <a:srgbClr val="FFFFFF"/>
                </a:solidFill>
              </a:defRPr>
            </a:lvl2pPr>
            <a:lvl3pPr>
              <a:defRPr sz="1000">
                <a:solidFill>
                  <a:srgbClr val="FFFFFF"/>
                </a:solidFill>
              </a:defRPr>
            </a:lvl3pPr>
            <a:lvl4pPr>
              <a:defRPr sz="900">
                <a:solidFill>
                  <a:srgbClr val="FFFFFF"/>
                </a:solidFill>
              </a:defRPr>
            </a:lvl4pPr>
            <a:lvl5pPr>
              <a:defRPr sz="900">
                <a:solidFill>
                  <a:srgbClr val="FFFFFF"/>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A263991-0F1E-4285-9318-E25FF2A1B5E6}" type="datetimeFigureOut">
              <a:rPr lang="en-IN" smtClean="0"/>
              <a:t>14-11-2023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66EAC62-41F6-4CA0-B86A-F0A551ECA18C}" type="slidenum">
              <a:rPr lang="en-IN" smtClean="0"/>
              <a:t>‹#›</a:t>
            </a:fld>
            <a:endParaRPr lang="en-IN"/>
          </a:p>
        </p:txBody>
      </p:sp>
      <p:sp>
        <p:nvSpPr>
          <p:cNvPr id="3" name="Picture Placeholder 2"/>
          <p:cNvSpPr>
            <a:spLocks noGrp="1"/>
          </p:cNvSpPr>
          <p:nvPr>
            <p:ph type="pic" idx="1"/>
          </p:nvPr>
        </p:nvSpPr>
        <p:spPr>
          <a:xfrm>
            <a:off x="421480" y="435768"/>
            <a:ext cx="5925312" cy="4343400"/>
          </a:xfrm>
          <a:prstGeom prst="snipRoundRect">
            <a:avLst>
              <a:gd name="adj1" fmla="val 1040"/>
              <a:gd name="adj2" fmla="val 0"/>
            </a:avLst>
          </a:prstGeom>
          <a:solidFill>
            <a:schemeClr val="bg2">
              <a:shade val="10000"/>
            </a:schemeClr>
          </a:solidFill>
        </p:spPr>
        <p:txBody>
          <a:bodyPr/>
          <a:lstStyle>
            <a:lvl1pPr marL="0" indent="0">
              <a:buNone/>
              <a:defRPr sz="3200"/>
            </a:lvl1pPr>
            <a:extLst/>
          </a:lstStyle>
          <a:p>
            <a:r>
              <a:rPr kumimoji="0" lang="en-US"/>
              <a:t>Click icon to add picture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ounded Rectangle 6"/>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ounded Rectangle 8"/>
          <p:cNvSpPr/>
          <p:nvPr/>
        </p:nvSpPr>
        <p:spPr>
          <a:xfrm>
            <a:off x="418596" y="434162"/>
            <a:ext cx="8306809" cy="5486400"/>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Title Placeholder 12"/>
          <p:cNvSpPr>
            <a:spLocks noGrp="1"/>
          </p:cNvSpPr>
          <p:nvPr>
            <p:ph type="title"/>
          </p:nvPr>
        </p:nvSpPr>
        <p:spPr>
          <a:xfrm>
            <a:off x="502920" y="4985590"/>
            <a:ext cx="8183880" cy="1051560"/>
          </a:xfrm>
          <a:prstGeom prst="rect">
            <a:avLst/>
          </a:prstGeom>
        </p:spPr>
        <p:txBody>
          <a:bodyPr vert="horz" anchor="b">
            <a:normAutofit/>
          </a:bodyPr>
          <a:lstStyle/>
          <a:p>
            <a:r>
              <a:rPr kumimoji="0" lang="en-US"/>
              <a:t>Click to edit Master title style</a:t>
            </a:r>
          </a:p>
        </p:txBody>
      </p:sp>
      <p:sp>
        <p:nvSpPr>
          <p:cNvPr id="4" name="Text Placeholder 3"/>
          <p:cNvSpPr>
            <a:spLocks noGrp="1"/>
          </p:cNvSpPr>
          <p:nvPr>
            <p:ph type="body" idx="1"/>
          </p:nvPr>
        </p:nvSpPr>
        <p:spPr>
          <a:xfrm>
            <a:off x="502920" y="530352"/>
            <a:ext cx="8183880" cy="4187952"/>
          </a:xfrm>
          <a:prstGeom prst="rect">
            <a:avLst/>
          </a:prstGeom>
        </p:spPr>
        <p:txBody>
          <a:bodyPr vert="horz" lIns="182880" tIns="91440">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5" name="Date Placeholder 24"/>
          <p:cNvSpPr>
            <a:spLocks noGrp="1"/>
          </p:cNvSpPr>
          <p:nvPr>
            <p:ph type="dt" sz="half" idx="2"/>
          </p:nvPr>
        </p:nvSpPr>
        <p:spPr>
          <a:xfrm>
            <a:off x="3776328" y="6111875"/>
            <a:ext cx="22860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6A263991-0F1E-4285-9318-E25FF2A1B5E6}" type="datetimeFigureOut">
              <a:rPr lang="en-IN" smtClean="0"/>
              <a:t>14-11-2023</a:t>
            </a:fld>
            <a:endParaRPr lang="en-IN"/>
          </a:p>
        </p:txBody>
      </p:sp>
      <p:sp>
        <p:nvSpPr>
          <p:cNvPr id="18" name="Footer Placeholder 17"/>
          <p:cNvSpPr>
            <a:spLocks noGrp="1"/>
          </p:cNvSpPr>
          <p:nvPr>
            <p:ph type="ftr" sz="quarter" idx="3"/>
          </p:nvPr>
        </p:nvSpPr>
        <p:spPr>
          <a:xfrm>
            <a:off x="6062328" y="6111875"/>
            <a:ext cx="2286000" cy="365125"/>
          </a:xfrm>
          <a:prstGeom prst="rect">
            <a:avLst/>
          </a:prstGeom>
        </p:spPr>
        <p:txBody>
          <a:bodyPr vert="horz" anchor="b"/>
          <a:lstStyle>
            <a:lvl1pPr algn="l" eaLnBrk="1" latinLnBrk="0" hangingPunct="1">
              <a:defRPr kumimoji="0" sz="1000">
                <a:solidFill>
                  <a:schemeClr val="bg2">
                    <a:shade val="50000"/>
                  </a:schemeClr>
                </a:solidFill>
              </a:defRPr>
            </a:lvl1pPr>
            <a:extLst/>
          </a:lstStyle>
          <a:p>
            <a:endParaRPr lang="en-IN"/>
          </a:p>
        </p:txBody>
      </p:sp>
      <p:sp>
        <p:nvSpPr>
          <p:cNvPr id="5" name="Slide Number Placeholder 4"/>
          <p:cNvSpPr>
            <a:spLocks noGrp="1"/>
          </p:cNvSpPr>
          <p:nvPr>
            <p:ph type="sldNum" sz="quarter" idx="4"/>
          </p:nvPr>
        </p:nvSpPr>
        <p:spPr>
          <a:xfrm>
            <a:off x="8348328" y="6111875"/>
            <a:ext cx="4572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A66EAC62-41F6-4CA0-B86A-F0A551ECA18C}"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3600" b="1" kern="1200">
          <a:solidFill>
            <a:schemeClr val="accent1">
              <a:tint val="88000"/>
              <a:satMod val="150000"/>
            </a:schemeClr>
          </a:solidFill>
          <a:effectLst>
            <a:outerShdw blurRad="53975" dist="22860" dir="5400000" algn="tl" rotWithShape="0">
              <a:srgbClr val="000000">
                <a:alpha val="55000"/>
              </a:srgbClr>
            </a:outerShdw>
          </a:effectLst>
          <a:latin typeface="+mj-lt"/>
          <a:ea typeface="+mj-ea"/>
          <a:cs typeface="+mj-cs"/>
        </a:defRPr>
      </a:lvl1pPr>
      <a:extLst/>
    </p:titleStyle>
    <p:bodyStyle>
      <a:lvl1pPr marL="265176" indent="-265176" algn="l" rtl="0" eaLnBrk="1" latinLnBrk="0" hangingPunct="1">
        <a:spcBef>
          <a:spcPts val="250"/>
        </a:spcBef>
        <a:buClr>
          <a:schemeClr val="accent1"/>
        </a:buClr>
        <a:buSzPct val="80000"/>
        <a:buFont typeface="Wingdings 2"/>
        <a:buChar char=""/>
        <a:defRPr kumimoji="0" sz="2800" kern="1200">
          <a:solidFill>
            <a:schemeClr val="tx1"/>
          </a:solidFill>
          <a:effectLst/>
          <a:latin typeface="+mn-lt"/>
          <a:ea typeface="+mn-ea"/>
          <a:cs typeface="+mn-cs"/>
        </a:defRPr>
      </a:lvl1pPr>
      <a:lvl2pPr marL="548640" indent="-201168" algn="l" rtl="0" eaLnBrk="1" latinLnBrk="0" hangingPunct="1">
        <a:spcBef>
          <a:spcPts val="250"/>
        </a:spcBef>
        <a:buClr>
          <a:schemeClr val="accent1"/>
        </a:buClr>
        <a:buSzPct val="100000"/>
        <a:buFont typeface="Verdana"/>
        <a:buChar char="◦"/>
        <a:defRPr kumimoji="0" sz="2400" kern="1200">
          <a:solidFill>
            <a:schemeClr val="tx1"/>
          </a:solidFill>
          <a:latin typeface="+mn-lt"/>
          <a:ea typeface="+mn-ea"/>
          <a:cs typeface="+mn-cs"/>
        </a:defRPr>
      </a:lvl2pPr>
      <a:lvl3pPr marL="786384" indent="-182880" algn="l" rtl="0" eaLnBrk="1" latinLnBrk="0" hangingPunct="1">
        <a:spcBef>
          <a:spcPts val="250"/>
        </a:spcBef>
        <a:buClr>
          <a:schemeClr val="accent2">
            <a:tint val="85000"/>
            <a:satMod val="285000"/>
          </a:schemeClr>
        </a:buClr>
        <a:buSzPct val="100000"/>
        <a:buFont typeface="Wingdings 2"/>
        <a:buChar char=""/>
        <a:defRPr kumimoji="0" sz="2200" kern="1200">
          <a:solidFill>
            <a:schemeClr val="tx1"/>
          </a:solidFill>
          <a:latin typeface="+mn-lt"/>
          <a:ea typeface="+mn-ea"/>
          <a:cs typeface="+mn-cs"/>
        </a:defRPr>
      </a:lvl3pPr>
      <a:lvl4pPr marL="1024128" indent="-182880" algn="l" rtl="0" eaLnBrk="1" latinLnBrk="0" hangingPunct="1">
        <a:spcBef>
          <a:spcPts val="230"/>
        </a:spcBef>
        <a:buClr>
          <a:schemeClr val="accent2">
            <a:tint val="85000"/>
            <a:satMod val="285000"/>
          </a:schemeClr>
        </a:buClr>
        <a:buSzPct val="112000"/>
        <a:buFont typeface="Verdana"/>
        <a:buChar char="◦"/>
        <a:defRPr kumimoji="0" sz="1900" kern="1200">
          <a:solidFill>
            <a:schemeClr val="tx1"/>
          </a:solidFill>
          <a:latin typeface="+mn-lt"/>
          <a:ea typeface="+mn-ea"/>
          <a:cs typeface="+mn-cs"/>
        </a:defRPr>
      </a:lvl4pPr>
      <a:lvl5pPr marL="1280160" indent="-182880" algn="l" rtl="0" eaLnBrk="1" latinLnBrk="0" hangingPunct="1">
        <a:spcBef>
          <a:spcPts val="250"/>
        </a:spcBef>
        <a:buClr>
          <a:schemeClr val="accent3">
            <a:tint val="85000"/>
            <a:satMod val="275000"/>
          </a:schemeClr>
        </a:buClr>
        <a:buSzPct val="100000"/>
        <a:buFont typeface="Wingdings 2"/>
        <a:buChar char=""/>
        <a:defRPr kumimoji="0" sz="1800" kern="1200">
          <a:solidFill>
            <a:schemeClr val="tx1"/>
          </a:solidFill>
          <a:latin typeface="+mn-lt"/>
          <a:ea typeface="+mn-ea"/>
          <a:cs typeface="+mn-cs"/>
        </a:defRPr>
      </a:lvl5pPr>
      <a:lvl6pPr marL="1490472" indent="-182880" algn="l" rtl="0" eaLnBrk="1" latinLnBrk="0" hangingPunct="1">
        <a:spcBef>
          <a:spcPts val="250"/>
        </a:spcBef>
        <a:buClr>
          <a:schemeClr val="accent3">
            <a:tint val="85000"/>
            <a:satMod val="275000"/>
          </a:schemeClr>
        </a:buClr>
        <a:buSzPct val="100000"/>
        <a:buFont typeface="Verdana"/>
        <a:buChar char="◦"/>
        <a:defRPr kumimoji="0" sz="1700" kern="1200" baseline="0">
          <a:solidFill>
            <a:schemeClr val="tx1"/>
          </a:solidFill>
          <a:latin typeface="+mn-lt"/>
          <a:ea typeface="+mn-ea"/>
          <a:cs typeface="+mn-cs"/>
        </a:defRPr>
      </a:lvl6pPr>
      <a:lvl7pPr marL="1700784"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7pPr>
      <a:lvl8pPr marL="1920240" indent="-182880" algn="l" rtl="0" eaLnBrk="1" latinLnBrk="0" hangingPunct="1">
        <a:spcBef>
          <a:spcPts val="257"/>
        </a:spcBef>
        <a:buClr>
          <a:schemeClr val="accent3">
            <a:tint val="85000"/>
            <a:satMod val="275000"/>
          </a:schemeClr>
        </a:buClr>
        <a:buSzPct val="100000"/>
        <a:buFont typeface="Verdana"/>
        <a:buChar char="◦"/>
        <a:defRPr kumimoji="0" sz="1500" kern="1200" baseline="0">
          <a:solidFill>
            <a:schemeClr val="tx1"/>
          </a:solidFill>
          <a:latin typeface="+mn-lt"/>
          <a:ea typeface="+mn-ea"/>
          <a:cs typeface="+mn-cs"/>
        </a:defRPr>
      </a:lvl8pPr>
      <a:lvl9pPr marL="2148840"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codd.cs.gsu.edu/~apatel392/wp/project/2/index.php" TargetMode="External"/><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hyperlink" Target="https://github.com/akshar-26/Project-2" TargetMode="External"/><Relationship Id="rId5" Type="http://schemas.openxmlformats.org/officeDocument/2006/relationships/hyperlink" Target="https://youtu.be/YeUaACGlWLE?si=Xmu7UAPpxnmEOktM" TargetMode="External"/><Relationship Id="rId4" Type="http://schemas.openxmlformats.org/officeDocument/2006/relationships/hyperlink" Target="https://codd.cs.gsu.edu/~apatel392/wp/project/2/info.htm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IN" dirty="0"/>
          </a:p>
        </p:txBody>
      </p:sp>
      <p:sp>
        <p:nvSpPr>
          <p:cNvPr id="3" name="Subtitle 2"/>
          <p:cNvSpPr>
            <a:spLocks noGrp="1"/>
          </p:cNvSpPr>
          <p:nvPr>
            <p:ph type="subTitle" idx="1"/>
          </p:nvPr>
        </p:nvSpPr>
        <p:spPr/>
        <p:txBody>
          <a:bodyPr/>
          <a:lstStyle/>
          <a:p>
            <a:endParaRPr lang="en-IN"/>
          </a:p>
        </p:txBody>
      </p:sp>
      <p:pic>
        <p:nvPicPr>
          <p:cNvPr id="1030" name="Picture 6"/>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0" y="0"/>
            <a:ext cx="9181016"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524058" y="1028343"/>
            <a:ext cx="4034192" cy="2400657"/>
          </a:xfrm>
          <a:prstGeom prst="rect">
            <a:avLst/>
          </a:prstGeom>
          <a:noFill/>
        </p:spPr>
        <p:txBody>
          <a:bodyPr wrap="square" lIns="91440" tIns="45720" rIns="91440" bIns="45720">
            <a:spAutoFit/>
          </a:bodyPr>
          <a:lstStyle/>
          <a:p>
            <a:r>
              <a:rPr lang="en-IN" sz="5000" b="0" i="0" dirty="0">
                <a:solidFill>
                  <a:srgbClr val="D1D5DB"/>
                </a:solidFill>
                <a:effectLst/>
                <a:latin typeface="Söhne"/>
              </a:rPr>
              <a:t>Bridging Entertainment and Learning</a:t>
            </a:r>
            <a:endParaRPr lang="en-IN" sz="5000" dirty="0">
              <a:solidFill>
                <a:schemeClr val="bg1"/>
              </a:solidFill>
              <a:latin typeface="Algerian" pitchFamily="82" charset="0"/>
            </a:endParaRPr>
          </a:p>
        </p:txBody>
      </p:sp>
      <p:sp>
        <p:nvSpPr>
          <p:cNvPr id="8" name="TextBox 7"/>
          <p:cNvSpPr txBox="1"/>
          <p:nvPr/>
        </p:nvSpPr>
        <p:spPr>
          <a:xfrm>
            <a:off x="528629" y="4805386"/>
            <a:ext cx="3191451" cy="1107996"/>
          </a:xfrm>
          <a:prstGeom prst="rect">
            <a:avLst/>
          </a:prstGeom>
          <a:noFill/>
        </p:spPr>
        <p:txBody>
          <a:bodyPr wrap="none" rtlCol="0">
            <a:spAutoFit/>
          </a:bodyPr>
          <a:lstStyle/>
          <a:p>
            <a:r>
              <a:rPr lang="en-GB" sz="2200" dirty="0" err="1">
                <a:solidFill>
                  <a:schemeClr val="bg1"/>
                </a:solidFill>
              </a:rPr>
              <a:t>Prashanthi</a:t>
            </a:r>
            <a:r>
              <a:rPr lang="en-GB" sz="2200" dirty="0">
                <a:solidFill>
                  <a:schemeClr val="bg1"/>
                </a:solidFill>
              </a:rPr>
              <a:t> </a:t>
            </a:r>
            <a:r>
              <a:rPr lang="en-GB" sz="2200" dirty="0" err="1">
                <a:solidFill>
                  <a:schemeClr val="bg1"/>
                </a:solidFill>
              </a:rPr>
              <a:t>Koudi</a:t>
            </a:r>
            <a:br>
              <a:rPr lang="en-GB" sz="2200" dirty="0">
                <a:solidFill>
                  <a:schemeClr val="bg1"/>
                </a:solidFill>
              </a:rPr>
            </a:br>
            <a:r>
              <a:rPr lang="en-IN" sz="2200" dirty="0" err="1">
                <a:solidFill>
                  <a:schemeClr val="bg1"/>
                </a:solidFill>
              </a:rPr>
              <a:t>Akshar</a:t>
            </a:r>
            <a:r>
              <a:rPr lang="en-IN" sz="2200" dirty="0">
                <a:solidFill>
                  <a:schemeClr val="bg1"/>
                </a:solidFill>
              </a:rPr>
              <a:t> Patel</a:t>
            </a:r>
            <a:br>
              <a:rPr lang="en-IN" sz="2200" dirty="0">
                <a:solidFill>
                  <a:schemeClr val="bg1"/>
                </a:solidFill>
              </a:rPr>
            </a:br>
            <a:r>
              <a:rPr lang="en-IN" sz="2200" dirty="0" err="1">
                <a:solidFill>
                  <a:schemeClr val="bg1"/>
                </a:solidFill>
              </a:rPr>
              <a:t>Keerthi</a:t>
            </a:r>
            <a:r>
              <a:rPr lang="en-IN" sz="2200" dirty="0">
                <a:solidFill>
                  <a:schemeClr val="bg1"/>
                </a:solidFill>
              </a:rPr>
              <a:t> Reddy </a:t>
            </a:r>
            <a:r>
              <a:rPr lang="en-IN" sz="2200" dirty="0" err="1">
                <a:solidFill>
                  <a:schemeClr val="bg1"/>
                </a:solidFill>
              </a:rPr>
              <a:t>Ellanki</a:t>
            </a:r>
            <a:endParaRPr lang="en-IN" sz="2200" dirty="0">
              <a:solidFill>
                <a:schemeClr val="bg1"/>
              </a:solidFill>
            </a:endParaRPr>
          </a:p>
        </p:txBody>
      </p:sp>
      <p:pic>
        <p:nvPicPr>
          <p:cNvPr id="5" name="Picture 4">
            <a:extLst>
              <a:ext uri="{FF2B5EF4-FFF2-40B4-BE49-F238E27FC236}">
                <a16:creationId xmlns:a16="http://schemas.microsoft.com/office/drawing/2014/main" id="{E9BCD978-0DA7-E0DA-7D55-26F4EC21FB94}"/>
              </a:ext>
            </a:extLst>
          </p:cNvPr>
          <p:cNvPicPr>
            <a:picLocks noChangeAspect="1"/>
          </p:cNvPicPr>
          <p:nvPr/>
        </p:nvPicPr>
        <p:blipFill>
          <a:blip r:embed="rId3"/>
          <a:stretch>
            <a:fillRect/>
          </a:stretch>
        </p:blipFill>
        <p:spPr>
          <a:xfrm>
            <a:off x="4916301" y="997035"/>
            <a:ext cx="3703641" cy="3368332"/>
          </a:xfrm>
          <a:prstGeom prst="rect">
            <a:avLst/>
          </a:prstGeom>
        </p:spPr>
      </p:pic>
    </p:spTree>
    <p:extLst>
      <p:ext uri="{BB962C8B-B14F-4D97-AF65-F5344CB8AC3E}">
        <p14:creationId xmlns:p14="http://schemas.microsoft.com/office/powerpoint/2010/main" val="30922901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62510" cy="6857999"/>
          </a:xfrm>
          <a:prstGeom prst="rect">
            <a:avLst/>
          </a:prstGeom>
        </p:spPr>
      </p:pic>
      <p:sp>
        <p:nvSpPr>
          <p:cNvPr id="5" name="Rectangle 4"/>
          <p:cNvSpPr/>
          <p:nvPr/>
        </p:nvSpPr>
        <p:spPr>
          <a:xfrm>
            <a:off x="3086603" y="980727"/>
            <a:ext cx="184730" cy="769441"/>
          </a:xfrm>
          <a:prstGeom prst="rect">
            <a:avLst/>
          </a:prstGeom>
          <a:noFill/>
        </p:spPr>
        <p:txBody>
          <a:bodyPr wrap="square" lIns="91440" tIns="45720" rIns="91440" bIns="45720">
            <a:spAutoFit/>
          </a:bodyPr>
          <a:lstStyle/>
          <a:p>
            <a:pPr algn="ctr"/>
            <a:endParaRPr lang="en-US" sz="4400" b="1" cap="none"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endParaRPr>
          </a:p>
        </p:txBody>
      </p:sp>
      <p:sp>
        <p:nvSpPr>
          <p:cNvPr id="6" name="TextBox 5">
            <a:extLst>
              <a:ext uri="{FF2B5EF4-FFF2-40B4-BE49-F238E27FC236}">
                <a16:creationId xmlns:a16="http://schemas.microsoft.com/office/drawing/2014/main" id="{5F1E4122-67F4-867E-8284-262A96130DD5}"/>
              </a:ext>
            </a:extLst>
          </p:cNvPr>
          <p:cNvSpPr txBox="1"/>
          <p:nvPr/>
        </p:nvSpPr>
        <p:spPr>
          <a:xfrm>
            <a:off x="192291" y="580617"/>
            <a:ext cx="4582884" cy="400110"/>
          </a:xfrm>
          <a:prstGeom prst="rect">
            <a:avLst/>
          </a:prstGeom>
          <a:noFill/>
        </p:spPr>
        <p:txBody>
          <a:bodyPr wrap="square">
            <a:spAutoFit/>
          </a:bodyPr>
          <a:lstStyle/>
          <a:p>
            <a:r>
              <a:rPr lang="en-US" sz="2000" dirty="0" err="1">
                <a:solidFill>
                  <a:schemeClr val="bg1"/>
                </a:solidFill>
              </a:rPr>
              <a:t>Contd</a:t>
            </a:r>
            <a:r>
              <a:rPr lang="en-US" sz="2000" dirty="0">
                <a:solidFill>
                  <a:schemeClr val="bg1"/>
                </a:solidFill>
              </a:rPr>
              <a:t>…</a:t>
            </a:r>
          </a:p>
        </p:txBody>
      </p:sp>
      <p:pic>
        <p:nvPicPr>
          <p:cNvPr id="7" name="Picture 6">
            <a:extLst>
              <a:ext uri="{FF2B5EF4-FFF2-40B4-BE49-F238E27FC236}">
                <a16:creationId xmlns:a16="http://schemas.microsoft.com/office/drawing/2014/main" id="{C7121614-7462-699A-4940-DDE9BA64FD33}"/>
              </a:ext>
            </a:extLst>
          </p:cNvPr>
          <p:cNvPicPr>
            <a:picLocks noChangeAspect="1"/>
          </p:cNvPicPr>
          <p:nvPr/>
        </p:nvPicPr>
        <p:blipFill>
          <a:blip r:embed="rId3"/>
          <a:stretch>
            <a:fillRect/>
          </a:stretch>
        </p:blipFill>
        <p:spPr>
          <a:xfrm>
            <a:off x="162183" y="2315772"/>
            <a:ext cx="4612992" cy="2480310"/>
          </a:xfrm>
          <a:prstGeom prst="rect">
            <a:avLst/>
          </a:prstGeom>
        </p:spPr>
      </p:pic>
      <p:pic>
        <p:nvPicPr>
          <p:cNvPr id="8" name="Picture 7">
            <a:extLst>
              <a:ext uri="{FF2B5EF4-FFF2-40B4-BE49-F238E27FC236}">
                <a16:creationId xmlns:a16="http://schemas.microsoft.com/office/drawing/2014/main" id="{B642E1E2-99F5-F93B-5412-B6C0398609DE}"/>
              </a:ext>
            </a:extLst>
          </p:cNvPr>
          <p:cNvPicPr>
            <a:picLocks noChangeAspect="1"/>
          </p:cNvPicPr>
          <p:nvPr/>
        </p:nvPicPr>
        <p:blipFill rotWithShape="1">
          <a:blip r:embed="rId4"/>
          <a:srcRect r="39489"/>
          <a:stretch/>
        </p:blipFill>
        <p:spPr>
          <a:xfrm>
            <a:off x="4903306" y="1130912"/>
            <a:ext cx="4082590" cy="4596173"/>
          </a:xfrm>
          <a:prstGeom prst="rect">
            <a:avLst/>
          </a:prstGeom>
        </p:spPr>
      </p:pic>
    </p:spTree>
    <p:extLst>
      <p:ext uri="{BB962C8B-B14F-4D97-AF65-F5344CB8AC3E}">
        <p14:creationId xmlns:p14="http://schemas.microsoft.com/office/powerpoint/2010/main" val="2904831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91" y="-37067"/>
            <a:ext cx="9162510" cy="6857999"/>
          </a:xfrm>
          <a:prstGeom prst="rect">
            <a:avLst/>
          </a:prstGeom>
        </p:spPr>
      </p:pic>
      <p:sp>
        <p:nvSpPr>
          <p:cNvPr id="5" name="Rectangle 4"/>
          <p:cNvSpPr/>
          <p:nvPr/>
        </p:nvSpPr>
        <p:spPr>
          <a:xfrm>
            <a:off x="395536" y="637818"/>
            <a:ext cx="6066674" cy="707886"/>
          </a:xfrm>
          <a:prstGeom prst="rect">
            <a:avLst/>
          </a:prstGeom>
          <a:noFill/>
        </p:spPr>
        <p:txBody>
          <a:bodyPr wrap="square" lIns="91440" tIns="45720" rIns="91440" bIns="45720">
            <a:spAutoFit/>
          </a:bodyPr>
          <a:lstStyle/>
          <a:p>
            <a:pPr algn="ctr"/>
            <a:r>
              <a:rPr lang="en-US" sz="4000" b="1" cap="none"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Scrum Methodology</a:t>
            </a:r>
          </a:p>
        </p:txBody>
      </p:sp>
      <p:sp>
        <p:nvSpPr>
          <p:cNvPr id="2" name="Rectangle 1"/>
          <p:cNvSpPr/>
          <p:nvPr/>
        </p:nvSpPr>
        <p:spPr>
          <a:xfrm>
            <a:off x="611560" y="1628800"/>
            <a:ext cx="3274317" cy="4555093"/>
          </a:xfrm>
          <a:prstGeom prst="rect">
            <a:avLst/>
          </a:prstGeom>
          <a:noFill/>
        </p:spPr>
        <p:txBody>
          <a:bodyPr wrap="square" lIns="91440" tIns="45720" rIns="91440" bIns="45720">
            <a:spAutoFit/>
          </a:bodyPr>
          <a:lstStyle/>
          <a:p>
            <a:r>
              <a:rPr lang="en-US" sz="20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rPr>
              <a:t>Workflow stages –</a:t>
            </a:r>
          </a:p>
          <a:p>
            <a:endPar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a:p>
            <a:pPr marL="571500" indent="-571500">
              <a:buFont typeface="Arial" panose="020B0604020202020204" pitchFamily="34" charset="0"/>
              <a:buChar char="•"/>
            </a:pPr>
            <a:r>
              <a:rPr lang="en-US"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anose="020B0604020202020204" pitchFamily="34" charset="0"/>
                <a:cs typeface="Arial" panose="020B0604020202020204" pitchFamily="34" charset="0"/>
              </a:rPr>
              <a:t>Team Collaboration &amp; Requirements Gathering</a:t>
            </a:r>
          </a:p>
          <a:p>
            <a:pPr marL="571500" indent="-571500">
              <a:buFont typeface="Arial" panose="020B0604020202020204" pitchFamily="34" charset="0"/>
              <a:buChar char="•"/>
            </a:pPr>
            <a:endParaRPr lang="en-US"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anose="020B0604020202020204" pitchFamily="34" charset="0"/>
                <a:cs typeface="Arial" panose="020B0604020202020204" pitchFamily="34" charset="0"/>
              </a:rPr>
              <a:t>Basic Design</a:t>
            </a:r>
          </a:p>
          <a:p>
            <a:endParaRPr lang="en-US"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anose="020B0604020202020204" pitchFamily="34" charset="0"/>
                <a:cs typeface="Arial" panose="020B0604020202020204" pitchFamily="34" charset="0"/>
              </a:rPr>
              <a:t>Brainstorming Ideas</a:t>
            </a:r>
          </a:p>
          <a:p>
            <a:endParaRPr lang="en-US"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anose="020B0604020202020204" pitchFamily="34" charset="0"/>
                <a:cs typeface="Arial" panose="020B0604020202020204" pitchFamily="34" charset="0"/>
              </a:rPr>
              <a:t>Logic and development of Game and scoreboard.</a:t>
            </a:r>
            <a:endParaRPr lang="en-US"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anose="020B0604020202020204" pitchFamily="34" charset="0"/>
              <a:cs typeface="Arial" panose="020B0604020202020204" pitchFamily="34" charset="0"/>
            </a:endParaRPr>
          </a:p>
          <a:p>
            <a:endParaRPr lang="en-US" cap="none" spc="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anose="020B0604020202020204" pitchFamily="34" charset="0"/>
                <a:cs typeface="Arial" panose="020B0604020202020204" pitchFamily="34" charset="0"/>
              </a:rPr>
              <a:t>Testing</a:t>
            </a:r>
            <a:br>
              <a:rPr lang="en-US" cap="none" spc="0" dirty="0">
                <a:ln w="18415" cmpd="sng">
                  <a:solidFill>
                    <a:srgbClr val="FFFFFF"/>
                  </a:solidFill>
                  <a:prstDash val="solid"/>
                </a:ln>
                <a:solidFill>
                  <a:srgbClr val="FFFFFF"/>
                </a:solidFill>
                <a:effectLst>
                  <a:outerShdw blurRad="63500" dir="3600000" algn="tl" rotWithShape="0">
                    <a:srgbClr val="000000">
                      <a:alpha val="70000"/>
                    </a:srgbClr>
                  </a:outerShdw>
                </a:effectLst>
              </a:rPr>
            </a:br>
            <a:r>
              <a:rPr lang="en-US" cap="none" spc="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p>
        </p:txBody>
      </p:sp>
      <p:pic>
        <p:nvPicPr>
          <p:cNvPr id="3" name="Picture 2">
            <a:extLst>
              <a:ext uri="{FF2B5EF4-FFF2-40B4-BE49-F238E27FC236}">
                <a16:creationId xmlns:a16="http://schemas.microsoft.com/office/drawing/2014/main" id="{55AD30B1-12BF-90BD-890D-36ED70903728}"/>
              </a:ext>
            </a:extLst>
          </p:cNvPr>
          <p:cNvPicPr>
            <a:picLocks noChangeAspect="1"/>
          </p:cNvPicPr>
          <p:nvPr/>
        </p:nvPicPr>
        <p:blipFill>
          <a:blip r:embed="rId3"/>
          <a:stretch>
            <a:fillRect/>
          </a:stretch>
        </p:blipFill>
        <p:spPr>
          <a:xfrm>
            <a:off x="3885877" y="1700808"/>
            <a:ext cx="5078611" cy="4105349"/>
          </a:xfrm>
          <a:prstGeom prst="rect">
            <a:avLst/>
          </a:prstGeom>
        </p:spPr>
      </p:pic>
    </p:spTree>
    <p:extLst>
      <p:ext uri="{BB962C8B-B14F-4D97-AF65-F5344CB8AC3E}">
        <p14:creationId xmlns:p14="http://schemas.microsoft.com/office/powerpoint/2010/main" val="1784692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605" y="-35091"/>
            <a:ext cx="9162510" cy="6857999"/>
          </a:xfrm>
          <a:prstGeom prst="rect">
            <a:avLst/>
          </a:prstGeom>
        </p:spPr>
      </p:pic>
      <p:sp>
        <p:nvSpPr>
          <p:cNvPr id="7" name="Rectangle 6"/>
          <p:cNvSpPr/>
          <p:nvPr/>
        </p:nvSpPr>
        <p:spPr>
          <a:xfrm>
            <a:off x="323528" y="1054108"/>
            <a:ext cx="2569934" cy="769441"/>
          </a:xfrm>
          <a:prstGeom prst="rect">
            <a:avLst/>
          </a:prstGeom>
          <a:noFill/>
        </p:spPr>
        <p:txBody>
          <a:bodyPr wrap="none" lIns="91440" tIns="45720" rIns="91440" bIns="45720">
            <a:spAutoFit/>
          </a:bodyPr>
          <a:lstStyle/>
          <a:p>
            <a:pPr algn="ctr"/>
            <a:r>
              <a:rPr lang="en-US" sz="4400" b="1" cap="none"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Testing</a:t>
            </a:r>
          </a:p>
        </p:txBody>
      </p:sp>
      <p:sp>
        <p:nvSpPr>
          <p:cNvPr id="8" name="TextBox 7"/>
          <p:cNvSpPr txBox="1"/>
          <p:nvPr/>
        </p:nvSpPr>
        <p:spPr>
          <a:xfrm>
            <a:off x="323528" y="2088334"/>
            <a:ext cx="8668623" cy="2015936"/>
          </a:xfrm>
          <a:prstGeom prst="rect">
            <a:avLst/>
          </a:prstGeom>
          <a:noFill/>
        </p:spPr>
        <p:txBody>
          <a:bodyPr wrap="square" rtlCol="0">
            <a:spAutoFit/>
          </a:bodyPr>
          <a:lstStyle/>
          <a:p>
            <a:pPr marL="285750" indent="-285750">
              <a:buFont typeface="Arial" pitchFamily="34" charset="0"/>
              <a:buChar char="•"/>
            </a:pPr>
            <a:r>
              <a:rPr lang="en-US" sz="2500" i="0" dirty="0">
                <a:solidFill>
                  <a:schemeClr val="bg1"/>
                </a:solidFill>
                <a:effectLst/>
                <a:latin typeface="Arial" panose="020B0604020202020204" pitchFamily="34" charset="0"/>
                <a:cs typeface="Arial" panose="020B0604020202020204" pitchFamily="34" charset="0"/>
              </a:rPr>
              <a:t>Unit Testing to see if the questions are displaying properly</a:t>
            </a:r>
          </a:p>
          <a:p>
            <a:pPr marL="285750" indent="-285750">
              <a:buFont typeface="Arial" pitchFamily="34" charset="0"/>
              <a:buChar char="•"/>
            </a:pPr>
            <a:r>
              <a:rPr lang="en-US" sz="2500" i="0" dirty="0">
                <a:solidFill>
                  <a:schemeClr val="bg1"/>
                </a:solidFill>
                <a:effectLst/>
                <a:latin typeface="Arial" panose="020B0604020202020204" pitchFamily="34" charset="0"/>
                <a:cs typeface="Arial" panose="020B0604020202020204" pitchFamily="34" charset="0"/>
              </a:rPr>
              <a:t>Testing on sessions</a:t>
            </a:r>
          </a:p>
          <a:p>
            <a:pPr marL="285750" indent="-285750">
              <a:buFont typeface="Arial" pitchFamily="34" charset="0"/>
              <a:buChar char="•"/>
            </a:pPr>
            <a:r>
              <a:rPr lang="en-US" sz="2500" i="0" dirty="0">
                <a:solidFill>
                  <a:schemeClr val="bg1"/>
                </a:solidFill>
                <a:effectLst/>
                <a:latin typeface="Arial" panose="020B0604020202020204" pitchFamily="34" charset="0"/>
                <a:cs typeface="Arial" panose="020B0604020202020204" pitchFamily="34" charset="0"/>
              </a:rPr>
              <a:t>User credentials</a:t>
            </a:r>
          </a:p>
          <a:p>
            <a:pPr marL="285750" indent="-285750">
              <a:buFont typeface="Arial" pitchFamily="34" charset="0"/>
              <a:buChar char="•"/>
            </a:pPr>
            <a:r>
              <a:rPr lang="en-US" sz="2500" i="0" dirty="0">
                <a:solidFill>
                  <a:schemeClr val="bg1"/>
                </a:solidFill>
                <a:effectLst/>
                <a:latin typeface="Arial" panose="020B0604020202020204" pitchFamily="34" charset="0"/>
                <a:cs typeface="Arial" panose="020B0604020202020204" pitchFamily="34" charset="0"/>
              </a:rPr>
              <a:t>Properties of image folder</a:t>
            </a:r>
          </a:p>
          <a:p>
            <a:pPr marL="285750" indent="-285750">
              <a:buFont typeface="Arial" pitchFamily="34" charset="0"/>
              <a:buChar char="•"/>
            </a:pPr>
            <a:r>
              <a:rPr lang="en-US" sz="2500" i="0" dirty="0">
                <a:solidFill>
                  <a:schemeClr val="bg1"/>
                </a:solidFill>
                <a:effectLst/>
                <a:latin typeface="Arial" panose="020B0604020202020204" pitchFamily="34" charset="0"/>
                <a:cs typeface="Arial" panose="020B0604020202020204" pitchFamily="34" charset="0"/>
              </a:rPr>
              <a:t>Testing to see if the displayed answer is correct or not.</a:t>
            </a:r>
            <a:endParaRPr lang="en-IN" sz="25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934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62510" cy="6857999"/>
          </a:xfrm>
          <a:prstGeom prst="rect">
            <a:avLst/>
          </a:prstGeom>
        </p:spPr>
      </p:pic>
      <p:sp>
        <p:nvSpPr>
          <p:cNvPr id="7" name="TextBox 6">
            <a:extLst>
              <a:ext uri="{FF2B5EF4-FFF2-40B4-BE49-F238E27FC236}">
                <a16:creationId xmlns:a16="http://schemas.microsoft.com/office/drawing/2014/main" id="{27F431DD-C6BE-9C7C-3C35-DDF7046CEF3C}"/>
              </a:ext>
            </a:extLst>
          </p:cNvPr>
          <p:cNvSpPr txBox="1"/>
          <p:nvPr/>
        </p:nvSpPr>
        <p:spPr>
          <a:xfrm>
            <a:off x="603558" y="888188"/>
            <a:ext cx="8144906" cy="967765"/>
          </a:xfrm>
          <a:prstGeom prst="rect">
            <a:avLst/>
          </a:prstGeom>
          <a:noFill/>
        </p:spPr>
        <p:txBody>
          <a:bodyPr wrap="square">
            <a:spAutoFit/>
          </a:bodyPr>
          <a:lstStyle/>
          <a:p>
            <a:pPr>
              <a:lnSpc>
                <a:spcPct val="107000"/>
              </a:lnSpc>
              <a:spcAft>
                <a:spcPts val="800"/>
              </a:spcAft>
            </a:pPr>
            <a:r>
              <a:rPr lang="en-IN" sz="24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Link to project home page-</a:t>
            </a:r>
          </a:p>
          <a:p>
            <a:pPr>
              <a:lnSpc>
                <a:spcPct val="107000"/>
              </a:lnSpc>
              <a:spcAft>
                <a:spcPts val="800"/>
              </a:spcAft>
            </a:pPr>
            <a:r>
              <a:rPr lang="en-IN" sz="24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hlinkClick r:id="rId3"/>
              </a:rPr>
              <a:t>https://codd.cs.gsu.edu/~apatel392/wp/project/2/index.php</a:t>
            </a:r>
            <a:r>
              <a:rPr lang="en-IN" sz="24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6" name="TextBox 5">
            <a:extLst>
              <a:ext uri="{FF2B5EF4-FFF2-40B4-BE49-F238E27FC236}">
                <a16:creationId xmlns:a16="http://schemas.microsoft.com/office/drawing/2014/main" id="{E398CCD2-B911-2013-5934-45A995DA0562}"/>
              </a:ext>
            </a:extLst>
          </p:cNvPr>
          <p:cNvSpPr txBox="1"/>
          <p:nvPr/>
        </p:nvSpPr>
        <p:spPr>
          <a:xfrm>
            <a:off x="603558" y="1943656"/>
            <a:ext cx="7936884" cy="967765"/>
          </a:xfrm>
          <a:prstGeom prst="rect">
            <a:avLst/>
          </a:prstGeom>
          <a:noFill/>
        </p:spPr>
        <p:txBody>
          <a:bodyPr wrap="square">
            <a:spAutoFit/>
          </a:bodyPr>
          <a:lstStyle/>
          <a:p>
            <a:pPr>
              <a:lnSpc>
                <a:spcPct val="107000"/>
              </a:lnSpc>
              <a:spcAft>
                <a:spcPts val="800"/>
              </a:spcAft>
            </a:pPr>
            <a:r>
              <a:rPr lang="en-IN" sz="24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Link to project summary page –</a:t>
            </a:r>
          </a:p>
          <a:p>
            <a:pPr>
              <a:lnSpc>
                <a:spcPct val="107000"/>
              </a:lnSpc>
              <a:spcAft>
                <a:spcPts val="800"/>
              </a:spcAft>
            </a:pPr>
            <a:r>
              <a:rPr lang="en-IN" sz="24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hlinkClick r:id="rId4"/>
              </a:rPr>
              <a:t>https://codd.cs.gsu.edu/~apatel392/wp/project/2/info.html</a:t>
            </a:r>
            <a:r>
              <a:rPr lang="en-IN" sz="24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9" name="TextBox 8">
            <a:extLst>
              <a:ext uri="{FF2B5EF4-FFF2-40B4-BE49-F238E27FC236}">
                <a16:creationId xmlns:a16="http://schemas.microsoft.com/office/drawing/2014/main" id="{67302999-B9B3-5477-A5BA-A8CB2102EFFC}"/>
              </a:ext>
            </a:extLst>
          </p:cNvPr>
          <p:cNvSpPr txBox="1"/>
          <p:nvPr/>
        </p:nvSpPr>
        <p:spPr>
          <a:xfrm>
            <a:off x="603558" y="3147551"/>
            <a:ext cx="7909466" cy="967765"/>
          </a:xfrm>
          <a:prstGeom prst="rect">
            <a:avLst/>
          </a:prstGeom>
          <a:noFill/>
        </p:spPr>
        <p:txBody>
          <a:bodyPr wrap="square">
            <a:spAutoFit/>
          </a:bodyPr>
          <a:lstStyle/>
          <a:p>
            <a:pPr>
              <a:lnSpc>
                <a:spcPct val="107000"/>
              </a:lnSpc>
              <a:spcAft>
                <a:spcPts val="800"/>
              </a:spcAft>
            </a:pPr>
            <a:r>
              <a:rPr lang="en-IN" sz="24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Link to YouTube ppt presentation –</a:t>
            </a:r>
          </a:p>
          <a:p>
            <a:pPr>
              <a:lnSpc>
                <a:spcPct val="107000"/>
              </a:lnSpc>
              <a:spcAft>
                <a:spcPts val="800"/>
              </a:spcAft>
            </a:pPr>
            <a:r>
              <a:rPr lang="en-IN" sz="24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hlinkClick r:id="rId5"/>
              </a:rPr>
              <a:t>https://youtu.be/YeUaACGlWLE?si=Xmu7UAPpxnmEOktM</a:t>
            </a:r>
            <a:r>
              <a:rPr lang="en-IN" sz="24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 </a:t>
            </a:r>
          </a:p>
        </p:txBody>
      </p:sp>
      <p:sp>
        <p:nvSpPr>
          <p:cNvPr id="11" name="TextBox 10">
            <a:extLst>
              <a:ext uri="{FF2B5EF4-FFF2-40B4-BE49-F238E27FC236}">
                <a16:creationId xmlns:a16="http://schemas.microsoft.com/office/drawing/2014/main" id="{D3068B9B-E63E-94E7-4DC3-4609B27D1D97}"/>
              </a:ext>
            </a:extLst>
          </p:cNvPr>
          <p:cNvSpPr txBox="1"/>
          <p:nvPr/>
        </p:nvSpPr>
        <p:spPr>
          <a:xfrm>
            <a:off x="630976" y="4351446"/>
            <a:ext cx="7624674" cy="830997"/>
          </a:xfrm>
          <a:prstGeom prst="rect">
            <a:avLst/>
          </a:prstGeom>
          <a:noFill/>
        </p:spPr>
        <p:txBody>
          <a:bodyPr wrap="square">
            <a:spAutoFit/>
          </a:bodyPr>
          <a:lstStyle/>
          <a:p>
            <a:r>
              <a:rPr lang="en-IN" sz="2400" dirty="0">
                <a:solidFill>
                  <a:srgbClr val="FFFF00"/>
                </a:solidFill>
                <a:effectLst/>
                <a:latin typeface="Calibri" panose="020F0502020204030204" pitchFamily="34" charset="0"/>
                <a:ea typeface="Calibri" panose="020F0502020204030204" pitchFamily="34" charset="0"/>
                <a:cs typeface="Calibri" panose="020F0502020204030204" pitchFamily="34" charset="0"/>
              </a:rPr>
              <a:t>Link to GitHub Repository –</a:t>
            </a:r>
          </a:p>
          <a:p>
            <a:r>
              <a:rPr lang="en-IN" sz="2400" dirty="0">
                <a:solidFill>
                  <a:srgbClr val="FFFF00"/>
                </a:solidFill>
                <a:effectLst/>
                <a:latin typeface="Calibri" panose="020F0502020204030204" pitchFamily="34" charset="0"/>
                <a:ea typeface="Calibri" panose="020F0502020204030204" pitchFamily="34" charset="0"/>
                <a:cs typeface="Calibri" panose="020F0502020204030204" pitchFamily="34" charset="0"/>
                <a:hlinkClick r:id="rId6"/>
              </a:rPr>
              <a:t>https://github.com/akshar-26/Project-2</a:t>
            </a:r>
            <a:r>
              <a:rPr lang="en-IN" sz="2400" dirty="0">
                <a:solidFill>
                  <a:srgbClr val="FFFF00"/>
                </a:solidFill>
                <a:effectLst/>
                <a:latin typeface="Calibri" panose="020F0502020204030204" pitchFamily="34" charset="0"/>
                <a:ea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1908637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7385"/>
            <a:ext cx="9162510" cy="6857999"/>
          </a:xfrm>
          <a:prstGeom prst="rect">
            <a:avLst/>
          </a:prstGeom>
        </p:spPr>
      </p:pic>
      <p:pic>
        <p:nvPicPr>
          <p:cNvPr id="10244" name="Picture 4" descr="Self Introduction PowerPoint Template - SlideMode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620687"/>
            <a:ext cx="8280920" cy="56886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96229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9552" y="1593377"/>
            <a:ext cx="7772400" cy="1828800"/>
          </a:xfrm>
        </p:spPr>
        <p:txBody>
          <a:bodyPr/>
          <a:lstStyle/>
          <a:p>
            <a:r>
              <a:rPr lang="en-IN" dirty="0"/>
              <a:t>PROJECT SUMMARY PAGE</a:t>
            </a:r>
          </a:p>
        </p:txBody>
      </p:sp>
      <p:sp>
        <p:nvSpPr>
          <p:cNvPr id="3" name="Subtitle 2"/>
          <p:cNvSpPr>
            <a:spLocks noGrp="1"/>
          </p:cNvSpPr>
          <p:nvPr>
            <p:ph type="subTitle" idx="1"/>
          </p:nvPr>
        </p:nvSpPr>
        <p:spPr/>
        <p:txBody>
          <a:bodyPr/>
          <a:lstStyle/>
          <a:p>
            <a:endParaRPr lang="en-IN" dirty="0"/>
          </a:p>
        </p:txBody>
      </p:sp>
      <p:pic>
        <p:nvPicPr>
          <p:cNvPr id="8" name="Picture 7">
            <a:extLst>
              <a:ext uri="{FF2B5EF4-FFF2-40B4-BE49-F238E27FC236}">
                <a16:creationId xmlns:a16="http://schemas.microsoft.com/office/drawing/2014/main" id="{C2783E5D-7EAD-C722-7BAA-07E578EE2716}"/>
              </a:ext>
            </a:extLst>
          </p:cNvPr>
          <p:cNvPicPr>
            <a:picLocks noChangeAspect="1"/>
          </p:cNvPicPr>
          <p:nvPr/>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8468222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62510" cy="6857999"/>
          </a:xfrm>
          <a:prstGeom prst="rect">
            <a:avLst/>
          </a:prstGeom>
        </p:spPr>
      </p:pic>
      <p:sp>
        <p:nvSpPr>
          <p:cNvPr id="5" name="Rectangle 4"/>
          <p:cNvSpPr/>
          <p:nvPr/>
        </p:nvSpPr>
        <p:spPr>
          <a:xfrm>
            <a:off x="682957" y="836712"/>
            <a:ext cx="6421950" cy="769441"/>
          </a:xfrm>
          <a:prstGeom prst="rect">
            <a:avLst/>
          </a:prstGeom>
          <a:noFill/>
        </p:spPr>
        <p:txBody>
          <a:bodyPr wrap="none" lIns="91440" tIns="45720" rIns="91440" bIns="45720">
            <a:spAutoFit/>
          </a:bodyPr>
          <a:lstStyle/>
          <a:p>
            <a:pPr algn="ctr"/>
            <a:r>
              <a:rPr lang="en-US" sz="4400" b="1" cap="none"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Problem Statement</a:t>
            </a:r>
          </a:p>
        </p:txBody>
      </p:sp>
      <p:sp>
        <p:nvSpPr>
          <p:cNvPr id="6" name="TextBox 5"/>
          <p:cNvSpPr txBox="1"/>
          <p:nvPr/>
        </p:nvSpPr>
        <p:spPr>
          <a:xfrm>
            <a:off x="682957" y="1916832"/>
            <a:ext cx="7632848" cy="4401205"/>
          </a:xfrm>
          <a:prstGeom prst="rect">
            <a:avLst/>
          </a:prstGeom>
          <a:noFill/>
        </p:spPr>
        <p:txBody>
          <a:bodyPr wrap="square" rtlCol="0">
            <a:spAutoFit/>
          </a:bodyPr>
          <a:lstStyle/>
          <a:p>
            <a:pPr marL="342900" indent="-342900">
              <a:buFont typeface="Arial" pitchFamily="34" charset="0"/>
              <a:buChar char="•"/>
            </a:pPr>
            <a:r>
              <a:rPr lang="en-US" sz="2000" b="0" i="0" dirty="0">
                <a:solidFill>
                  <a:srgbClr val="D1D5DB"/>
                </a:solidFill>
                <a:effectLst/>
                <a:latin typeface="Söhne"/>
              </a:rPr>
              <a:t>Current educational platforms lack the engaging and entertaining methods required to make learning more interactive and enjoyable. Many existing systems often focus on information delivery rather than providing an engaging and immersive experience.</a:t>
            </a:r>
            <a:endParaRPr lang="en-GB" sz="2000" dirty="0">
              <a:solidFill>
                <a:schemeClr val="bg1"/>
              </a:solidFill>
            </a:endParaRPr>
          </a:p>
          <a:p>
            <a:pPr marL="342900" indent="-342900">
              <a:buFont typeface="Arial" pitchFamily="34" charset="0"/>
              <a:buChar char="•"/>
            </a:pPr>
            <a:endParaRPr lang="en-GB" sz="2000" dirty="0">
              <a:solidFill>
                <a:schemeClr val="bg1"/>
              </a:solidFill>
            </a:endParaRPr>
          </a:p>
          <a:p>
            <a:pPr marL="342900" indent="-342900">
              <a:buFont typeface="Arial" pitchFamily="34" charset="0"/>
              <a:buChar char="•"/>
            </a:pPr>
            <a:r>
              <a:rPr lang="en-US" sz="2000" b="0" i="0" dirty="0">
                <a:solidFill>
                  <a:srgbClr val="D1D5DB"/>
                </a:solidFill>
                <a:effectLst/>
                <a:latin typeface="Söhne"/>
              </a:rPr>
              <a:t>Traditional learning methods might lack the appeal needed to capture and retain users' interest. There's a need to bridge the gap between education and entertainment to create a more engaging learning environment.</a:t>
            </a:r>
            <a:br>
              <a:rPr lang="en-GB" sz="2000" dirty="0">
                <a:solidFill>
                  <a:schemeClr val="bg1"/>
                </a:solidFill>
              </a:rPr>
            </a:br>
            <a:endParaRPr lang="en-GB" sz="2000" dirty="0">
              <a:solidFill>
                <a:schemeClr val="bg1"/>
              </a:solidFill>
            </a:endParaRPr>
          </a:p>
          <a:p>
            <a:pPr marL="342900" indent="-342900">
              <a:buFont typeface="Arial" pitchFamily="34" charset="0"/>
              <a:buChar char="•"/>
            </a:pPr>
            <a:r>
              <a:rPr lang="en-US" sz="2000" b="0" i="0" dirty="0">
                <a:solidFill>
                  <a:srgbClr val="D1D5DB"/>
                </a:solidFill>
                <a:effectLst/>
                <a:latin typeface="Söhne"/>
              </a:rPr>
              <a:t>Users seek a platform that not only imparts knowledge but also entices and challenges them in an enjoyable and rewarding manner. They're looking for an educational experience that is as captivating as it is informative.</a:t>
            </a:r>
            <a:endParaRPr lang="en-GB" sz="2000" dirty="0">
              <a:solidFill>
                <a:schemeClr val="bg1"/>
              </a:solidFill>
            </a:endParaRPr>
          </a:p>
        </p:txBody>
      </p:sp>
    </p:spTree>
    <p:extLst>
      <p:ext uri="{BB962C8B-B14F-4D97-AF65-F5344CB8AC3E}">
        <p14:creationId xmlns:p14="http://schemas.microsoft.com/office/powerpoint/2010/main" val="4090972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33079"/>
            <a:ext cx="9162510" cy="6857999"/>
          </a:xfrm>
          <a:prstGeom prst="rect">
            <a:avLst/>
          </a:prstGeom>
        </p:spPr>
      </p:pic>
      <p:sp>
        <p:nvSpPr>
          <p:cNvPr id="6" name="TextBox 5"/>
          <p:cNvSpPr txBox="1"/>
          <p:nvPr/>
        </p:nvSpPr>
        <p:spPr>
          <a:xfrm>
            <a:off x="573374" y="2060848"/>
            <a:ext cx="7632848" cy="4093428"/>
          </a:xfrm>
          <a:prstGeom prst="rect">
            <a:avLst/>
          </a:prstGeom>
          <a:noFill/>
        </p:spPr>
        <p:txBody>
          <a:bodyPr wrap="square" rtlCol="0">
            <a:spAutoFit/>
          </a:bodyPr>
          <a:lstStyle/>
          <a:p>
            <a:pPr marL="285750" indent="-285750">
              <a:buFont typeface="Arial" pitchFamily="34" charset="0"/>
              <a:buChar char="•"/>
            </a:pPr>
            <a:r>
              <a:rPr lang="en-US" sz="2000" b="0" i="0" dirty="0">
                <a:solidFill>
                  <a:srgbClr val="D1D5DB"/>
                </a:solidFill>
                <a:effectLst/>
                <a:latin typeface="Söhne"/>
              </a:rPr>
              <a:t>The project offers a web-based game inspired by the popular show "Who Wants to Be a Millionaire." It allows users to register, log in, and engage in a series of multiple-choice questions to accumulate score based on their correct answers.</a:t>
            </a:r>
          </a:p>
          <a:p>
            <a:endParaRPr lang="en-GB" sz="2000" dirty="0">
              <a:solidFill>
                <a:schemeClr val="bg1"/>
              </a:solidFill>
            </a:endParaRPr>
          </a:p>
          <a:p>
            <a:pPr marL="285750" indent="-285750">
              <a:buFont typeface="Arial" pitchFamily="34" charset="0"/>
              <a:buChar char="•"/>
            </a:pPr>
            <a:r>
              <a:rPr lang="en-US" sz="2000" b="0" i="0" dirty="0">
                <a:solidFill>
                  <a:srgbClr val="D1D5DB"/>
                </a:solidFill>
                <a:effectLst/>
                <a:latin typeface="Söhne"/>
              </a:rPr>
              <a:t>The project aims to transform the educational experience into an engaging game, providing users with a fun and challenging platform to test their knowledge.</a:t>
            </a:r>
          </a:p>
          <a:p>
            <a:pPr marL="285750" indent="-285750">
              <a:buFont typeface="Arial" pitchFamily="34" charset="0"/>
              <a:buChar char="•"/>
            </a:pPr>
            <a:endParaRPr lang="en-US" sz="2000" dirty="0">
              <a:solidFill>
                <a:srgbClr val="D1D5DB"/>
              </a:solidFill>
              <a:latin typeface="Söhne"/>
            </a:endParaRPr>
          </a:p>
          <a:p>
            <a:pPr marL="285750" indent="-285750">
              <a:buFont typeface="Arial" pitchFamily="34" charset="0"/>
              <a:buChar char="•"/>
            </a:pPr>
            <a:r>
              <a:rPr lang="en-US" sz="2000" b="0" i="0" dirty="0">
                <a:solidFill>
                  <a:srgbClr val="D1D5DB"/>
                </a:solidFill>
                <a:effectLst/>
                <a:latin typeface="Söhne"/>
              </a:rPr>
              <a:t>By integrating a game show format with educational content, the platform provides an immersive learning experience, encouraging users to participate actively and enhancing their retention of information.</a:t>
            </a:r>
            <a:endParaRPr lang="en-GB" sz="2000" dirty="0">
              <a:solidFill>
                <a:schemeClr val="bg1"/>
              </a:solidFill>
            </a:endParaRPr>
          </a:p>
        </p:txBody>
      </p:sp>
      <p:sp>
        <p:nvSpPr>
          <p:cNvPr id="8" name="Rectangle 7"/>
          <p:cNvSpPr/>
          <p:nvPr/>
        </p:nvSpPr>
        <p:spPr>
          <a:xfrm>
            <a:off x="683568" y="939325"/>
            <a:ext cx="6098144" cy="769441"/>
          </a:xfrm>
          <a:prstGeom prst="rect">
            <a:avLst/>
          </a:prstGeom>
          <a:noFill/>
        </p:spPr>
        <p:txBody>
          <a:bodyPr wrap="none" lIns="91440" tIns="45720" rIns="91440" bIns="45720">
            <a:spAutoFit/>
          </a:bodyPr>
          <a:lstStyle/>
          <a:p>
            <a:pPr algn="ctr"/>
            <a:r>
              <a:rPr lang="en-US" sz="4400" b="1" cap="none"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Solution Overview</a:t>
            </a:r>
          </a:p>
        </p:txBody>
      </p:sp>
    </p:spTree>
    <p:extLst>
      <p:ext uri="{BB962C8B-B14F-4D97-AF65-F5344CB8AC3E}">
        <p14:creationId xmlns:p14="http://schemas.microsoft.com/office/powerpoint/2010/main" val="1323858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8510" y="0"/>
            <a:ext cx="9162510" cy="6857999"/>
          </a:xfrm>
          <a:prstGeom prst="rect">
            <a:avLst/>
          </a:prstGeom>
        </p:spPr>
      </p:pic>
      <p:sp>
        <p:nvSpPr>
          <p:cNvPr id="5" name="Rectangle 4"/>
          <p:cNvSpPr/>
          <p:nvPr/>
        </p:nvSpPr>
        <p:spPr>
          <a:xfrm>
            <a:off x="635835" y="620688"/>
            <a:ext cx="4270721" cy="769441"/>
          </a:xfrm>
          <a:prstGeom prst="rect">
            <a:avLst/>
          </a:prstGeom>
          <a:noFill/>
        </p:spPr>
        <p:txBody>
          <a:bodyPr wrap="none" lIns="91440" tIns="45720" rIns="91440" bIns="45720">
            <a:spAutoFit/>
          </a:bodyPr>
          <a:lstStyle/>
          <a:p>
            <a:pPr algn="ctr"/>
            <a:r>
              <a:rPr lang="en-US" sz="4400" b="1" cap="none"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Key features</a:t>
            </a:r>
          </a:p>
        </p:txBody>
      </p:sp>
      <p:sp>
        <p:nvSpPr>
          <p:cNvPr id="6" name="TextBox 5"/>
          <p:cNvSpPr txBox="1"/>
          <p:nvPr/>
        </p:nvSpPr>
        <p:spPr>
          <a:xfrm>
            <a:off x="635835" y="1484784"/>
            <a:ext cx="7632848" cy="5016758"/>
          </a:xfrm>
          <a:prstGeom prst="rect">
            <a:avLst/>
          </a:prstGeom>
          <a:noFill/>
        </p:spPr>
        <p:txBody>
          <a:bodyPr wrap="square" rtlCol="0">
            <a:spAutoFit/>
          </a:bodyPr>
          <a:lstStyle/>
          <a:p>
            <a:pPr algn="l"/>
            <a:r>
              <a:rPr lang="en-US" sz="2000" b="1" i="0" dirty="0">
                <a:solidFill>
                  <a:srgbClr val="D1D5DB"/>
                </a:solidFill>
                <a:effectLst/>
                <a:latin typeface="Söhne"/>
              </a:rPr>
              <a:t>User Authentication:</a:t>
            </a:r>
            <a:endParaRPr lang="en-US" sz="2000" b="0" i="0" dirty="0">
              <a:solidFill>
                <a:srgbClr val="D1D5DB"/>
              </a:solidFill>
              <a:effectLst/>
              <a:latin typeface="Söhne"/>
            </a:endParaRPr>
          </a:p>
          <a:p>
            <a:pPr algn="l">
              <a:buFont typeface="Arial" panose="020B0604020202020204" pitchFamily="34" charset="0"/>
              <a:buChar char="•"/>
            </a:pPr>
            <a:r>
              <a:rPr lang="en-US" sz="2000" b="0" i="0" dirty="0">
                <a:solidFill>
                  <a:srgbClr val="D1D5DB"/>
                </a:solidFill>
                <a:effectLst/>
                <a:latin typeface="Söhne"/>
              </a:rPr>
              <a:t>Enables users to create personalized accounts, facilitating the tracking of their progress and scores within the game.</a:t>
            </a:r>
          </a:p>
          <a:p>
            <a:pPr algn="l"/>
            <a:endParaRPr lang="en-US" sz="2000" b="0" i="0" dirty="0">
              <a:solidFill>
                <a:srgbClr val="D1D5DB"/>
              </a:solidFill>
              <a:effectLst/>
              <a:latin typeface="Söhne"/>
            </a:endParaRPr>
          </a:p>
          <a:p>
            <a:pPr algn="l"/>
            <a:r>
              <a:rPr lang="en-US" sz="2000" b="1" i="0" dirty="0">
                <a:solidFill>
                  <a:srgbClr val="D1D5DB"/>
                </a:solidFill>
                <a:effectLst/>
                <a:latin typeface="Söhne"/>
              </a:rPr>
              <a:t>Multiple-Choice Questions:</a:t>
            </a:r>
            <a:endParaRPr lang="en-US" sz="2000" b="0" i="0" dirty="0">
              <a:solidFill>
                <a:srgbClr val="D1D5DB"/>
              </a:solidFill>
              <a:effectLst/>
              <a:latin typeface="Söhne"/>
            </a:endParaRPr>
          </a:p>
          <a:p>
            <a:pPr algn="l">
              <a:buFont typeface="Arial" panose="020B0604020202020204" pitchFamily="34" charset="0"/>
              <a:buChar char="•"/>
            </a:pPr>
            <a:r>
              <a:rPr lang="en-US" sz="2000" b="0" i="0" dirty="0">
                <a:solidFill>
                  <a:srgbClr val="D1D5DB"/>
                </a:solidFill>
                <a:effectLst/>
                <a:latin typeface="Söhne"/>
              </a:rPr>
              <a:t>Offers a diverse range of questions spanning different difficulty levels, ensuring an engaging and intellectually stimulating experience.</a:t>
            </a:r>
          </a:p>
          <a:p>
            <a:pPr algn="l"/>
            <a:endParaRPr lang="en-US" sz="2000" b="0" i="0" dirty="0">
              <a:solidFill>
                <a:srgbClr val="D1D5DB"/>
              </a:solidFill>
              <a:effectLst/>
              <a:latin typeface="Söhne"/>
            </a:endParaRPr>
          </a:p>
          <a:p>
            <a:pPr algn="l"/>
            <a:r>
              <a:rPr lang="en-US" sz="2000" b="1" i="0" dirty="0">
                <a:solidFill>
                  <a:srgbClr val="D1D5DB"/>
                </a:solidFill>
                <a:effectLst/>
                <a:latin typeface="Söhne"/>
              </a:rPr>
              <a:t>Scoring &amp; Earnings:</a:t>
            </a:r>
            <a:endParaRPr lang="en-US" sz="2000" b="0" i="0" dirty="0">
              <a:solidFill>
                <a:srgbClr val="D1D5DB"/>
              </a:solidFill>
              <a:effectLst/>
              <a:latin typeface="Söhne"/>
            </a:endParaRPr>
          </a:p>
          <a:p>
            <a:pPr algn="l">
              <a:buFont typeface="Arial" panose="020B0604020202020204" pitchFamily="34" charset="0"/>
              <a:buChar char="•"/>
            </a:pPr>
            <a:r>
              <a:rPr lang="en-US" sz="2000" b="0" i="0" dirty="0">
                <a:solidFill>
                  <a:srgbClr val="D1D5DB"/>
                </a:solidFill>
                <a:effectLst/>
                <a:latin typeface="Söhne"/>
              </a:rPr>
              <a:t>Users earn virtual earnings for each correct answer, fostering motivation to aim for higher scores, while an incorrect answer concludes the game.</a:t>
            </a:r>
          </a:p>
          <a:p>
            <a:pPr algn="l"/>
            <a:endParaRPr lang="en-US" sz="2000" b="0" i="0" dirty="0">
              <a:solidFill>
                <a:srgbClr val="D1D5DB"/>
              </a:solidFill>
              <a:effectLst/>
              <a:latin typeface="Söhne"/>
            </a:endParaRPr>
          </a:p>
          <a:p>
            <a:pPr algn="l"/>
            <a:r>
              <a:rPr lang="en-US" sz="2000" b="1" i="0" dirty="0">
                <a:solidFill>
                  <a:srgbClr val="D1D5DB"/>
                </a:solidFill>
                <a:effectLst/>
                <a:latin typeface="Söhne"/>
              </a:rPr>
              <a:t>Leaderboard:</a:t>
            </a:r>
            <a:endParaRPr lang="en-US" sz="2000" b="0" i="0" dirty="0">
              <a:solidFill>
                <a:srgbClr val="D1D5DB"/>
              </a:solidFill>
              <a:effectLst/>
              <a:latin typeface="Söhne"/>
            </a:endParaRPr>
          </a:p>
          <a:p>
            <a:pPr algn="l">
              <a:buFont typeface="Arial" panose="020B0604020202020204" pitchFamily="34" charset="0"/>
              <a:buChar char="•"/>
            </a:pPr>
            <a:r>
              <a:rPr lang="en-US" sz="2000" b="0" i="0" dirty="0">
                <a:solidFill>
                  <a:srgbClr val="D1D5DB"/>
                </a:solidFill>
                <a:effectLst/>
                <a:latin typeface="Söhne"/>
              </a:rPr>
              <a:t>Showcases user’s earnings, and the dates of their gameplay, motivating them to improve their performance.</a:t>
            </a:r>
          </a:p>
        </p:txBody>
      </p:sp>
    </p:spTree>
    <p:extLst>
      <p:ext uri="{BB962C8B-B14F-4D97-AF65-F5344CB8AC3E}">
        <p14:creationId xmlns:p14="http://schemas.microsoft.com/office/powerpoint/2010/main" val="1554712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62510" cy="6857999"/>
          </a:xfrm>
          <a:prstGeom prst="rect">
            <a:avLst/>
          </a:prstGeom>
        </p:spPr>
      </p:pic>
      <p:sp>
        <p:nvSpPr>
          <p:cNvPr id="5" name="Rectangle 4"/>
          <p:cNvSpPr/>
          <p:nvPr/>
        </p:nvSpPr>
        <p:spPr>
          <a:xfrm>
            <a:off x="323528" y="428707"/>
            <a:ext cx="4485523" cy="769441"/>
          </a:xfrm>
          <a:prstGeom prst="rect">
            <a:avLst/>
          </a:prstGeom>
          <a:noFill/>
        </p:spPr>
        <p:txBody>
          <a:bodyPr wrap="none" lIns="91440" tIns="45720" rIns="91440" bIns="45720">
            <a:spAutoFit/>
          </a:bodyPr>
          <a:lstStyle/>
          <a:p>
            <a:pPr algn="ctr"/>
            <a:r>
              <a:rPr lang="en-US" sz="4400" b="1"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UML Diagram</a:t>
            </a:r>
            <a:endParaRPr lang="en-US" sz="4400" b="1" cap="none"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endParaRPr>
          </a:p>
        </p:txBody>
      </p:sp>
      <p:pic>
        <p:nvPicPr>
          <p:cNvPr id="2" name="Picture 1">
            <a:extLst>
              <a:ext uri="{FF2B5EF4-FFF2-40B4-BE49-F238E27FC236}">
                <a16:creationId xmlns:a16="http://schemas.microsoft.com/office/drawing/2014/main" id="{785CDE49-5047-CB0E-79D5-AA568753CE04}"/>
              </a:ext>
            </a:extLst>
          </p:cNvPr>
          <p:cNvPicPr>
            <a:picLocks noChangeAspect="1"/>
          </p:cNvPicPr>
          <p:nvPr/>
        </p:nvPicPr>
        <p:blipFill>
          <a:blip r:embed="rId3"/>
          <a:stretch>
            <a:fillRect/>
          </a:stretch>
        </p:blipFill>
        <p:spPr>
          <a:xfrm>
            <a:off x="2310650" y="1314779"/>
            <a:ext cx="4522699" cy="5426589"/>
          </a:xfrm>
          <a:prstGeom prst="rect">
            <a:avLst/>
          </a:prstGeom>
        </p:spPr>
      </p:pic>
    </p:spTree>
    <p:extLst>
      <p:ext uri="{BB962C8B-B14F-4D97-AF65-F5344CB8AC3E}">
        <p14:creationId xmlns:p14="http://schemas.microsoft.com/office/powerpoint/2010/main" val="313246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62510" cy="6857999"/>
          </a:xfrm>
          <a:prstGeom prst="rect">
            <a:avLst/>
          </a:prstGeom>
        </p:spPr>
      </p:pic>
      <p:sp>
        <p:nvSpPr>
          <p:cNvPr id="5" name="Rectangle 4"/>
          <p:cNvSpPr/>
          <p:nvPr/>
        </p:nvSpPr>
        <p:spPr>
          <a:xfrm>
            <a:off x="251520" y="476672"/>
            <a:ext cx="4711547" cy="769441"/>
          </a:xfrm>
          <a:prstGeom prst="rect">
            <a:avLst/>
          </a:prstGeom>
          <a:noFill/>
        </p:spPr>
        <p:txBody>
          <a:bodyPr wrap="none" lIns="91440" tIns="45720" rIns="91440" bIns="45720">
            <a:spAutoFit/>
          </a:bodyPr>
          <a:lstStyle/>
          <a:p>
            <a:pPr algn="ctr"/>
            <a:r>
              <a:rPr lang="en-US" sz="4400" b="1" cap="none"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rPr>
              <a:t>Code snippets</a:t>
            </a:r>
          </a:p>
        </p:txBody>
      </p:sp>
      <p:pic>
        <p:nvPicPr>
          <p:cNvPr id="2" name="Picture 1">
            <a:extLst>
              <a:ext uri="{FF2B5EF4-FFF2-40B4-BE49-F238E27FC236}">
                <a16:creationId xmlns:a16="http://schemas.microsoft.com/office/drawing/2014/main" id="{E4D8BFDC-7046-0E21-1A5C-FD350274DFF4}"/>
              </a:ext>
            </a:extLst>
          </p:cNvPr>
          <p:cNvPicPr>
            <a:picLocks noChangeAspect="1"/>
          </p:cNvPicPr>
          <p:nvPr/>
        </p:nvPicPr>
        <p:blipFill>
          <a:blip r:embed="rId3"/>
          <a:stretch>
            <a:fillRect/>
          </a:stretch>
        </p:blipFill>
        <p:spPr>
          <a:xfrm>
            <a:off x="126083" y="2518254"/>
            <a:ext cx="3869853" cy="3043602"/>
          </a:xfrm>
          <a:prstGeom prst="rect">
            <a:avLst/>
          </a:prstGeom>
        </p:spPr>
      </p:pic>
      <p:pic>
        <p:nvPicPr>
          <p:cNvPr id="3" name="Picture 2">
            <a:extLst>
              <a:ext uri="{FF2B5EF4-FFF2-40B4-BE49-F238E27FC236}">
                <a16:creationId xmlns:a16="http://schemas.microsoft.com/office/drawing/2014/main" id="{B81D352E-0963-7196-B047-C1017ABF14E4}"/>
              </a:ext>
            </a:extLst>
          </p:cNvPr>
          <p:cNvPicPr>
            <a:picLocks noChangeAspect="1"/>
          </p:cNvPicPr>
          <p:nvPr/>
        </p:nvPicPr>
        <p:blipFill rotWithShape="1">
          <a:blip r:embed="rId4"/>
          <a:srcRect r="31298"/>
          <a:stretch/>
        </p:blipFill>
        <p:spPr>
          <a:xfrm>
            <a:off x="4067944" y="1484784"/>
            <a:ext cx="4824535" cy="4896544"/>
          </a:xfrm>
          <a:prstGeom prst="rect">
            <a:avLst/>
          </a:prstGeom>
        </p:spPr>
      </p:pic>
    </p:spTree>
    <p:extLst>
      <p:ext uri="{BB962C8B-B14F-4D97-AF65-F5344CB8AC3E}">
        <p14:creationId xmlns:p14="http://schemas.microsoft.com/office/powerpoint/2010/main" val="17832789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62510" cy="6857999"/>
          </a:xfrm>
          <a:prstGeom prst="rect">
            <a:avLst/>
          </a:prstGeom>
        </p:spPr>
      </p:pic>
      <p:sp>
        <p:nvSpPr>
          <p:cNvPr id="5" name="Rectangle 4"/>
          <p:cNvSpPr/>
          <p:nvPr/>
        </p:nvSpPr>
        <p:spPr>
          <a:xfrm>
            <a:off x="3086603" y="980727"/>
            <a:ext cx="184730" cy="769441"/>
          </a:xfrm>
          <a:prstGeom prst="rect">
            <a:avLst/>
          </a:prstGeom>
          <a:noFill/>
        </p:spPr>
        <p:txBody>
          <a:bodyPr wrap="square" lIns="91440" tIns="45720" rIns="91440" bIns="45720">
            <a:spAutoFit/>
          </a:bodyPr>
          <a:lstStyle/>
          <a:p>
            <a:pPr algn="ctr"/>
            <a:endParaRPr lang="en-US" sz="4400" b="1" cap="none"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endParaRPr>
          </a:p>
        </p:txBody>
      </p:sp>
      <p:sp>
        <p:nvSpPr>
          <p:cNvPr id="6" name="TextBox 5">
            <a:extLst>
              <a:ext uri="{FF2B5EF4-FFF2-40B4-BE49-F238E27FC236}">
                <a16:creationId xmlns:a16="http://schemas.microsoft.com/office/drawing/2014/main" id="{5F1E4122-67F4-867E-8284-262A96130DD5}"/>
              </a:ext>
            </a:extLst>
          </p:cNvPr>
          <p:cNvSpPr txBox="1"/>
          <p:nvPr/>
        </p:nvSpPr>
        <p:spPr>
          <a:xfrm>
            <a:off x="192291" y="580617"/>
            <a:ext cx="4582884" cy="400110"/>
          </a:xfrm>
          <a:prstGeom prst="rect">
            <a:avLst/>
          </a:prstGeom>
          <a:noFill/>
        </p:spPr>
        <p:txBody>
          <a:bodyPr wrap="square">
            <a:spAutoFit/>
          </a:bodyPr>
          <a:lstStyle/>
          <a:p>
            <a:r>
              <a:rPr lang="en-US" sz="2000" dirty="0" err="1">
                <a:solidFill>
                  <a:schemeClr val="bg1"/>
                </a:solidFill>
              </a:rPr>
              <a:t>Contd</a:t>
            </a:r>
            <a:r>
              <a:rPr lang="en-US" sz="2000" dirty="0">
                <a:solidFill>
                  <a:schemeClr val="bg1"/>
                </a:solidFill>
              </a:rPr>
              <a:t>…</a:t>
            </a:r>
          </a:p>
        </p:txBody>
      </p:sp>
      <p:pic>
        <p:nvPicPr>
          <p:cNvPr id="2" name="Picture 1">
            <a:extLst>
              <a:ext uri="{FF2B5EF4-FFF2-40B4-BE49-F238E27FC236}">
                <a16:creationId xmlns:a16="http://schemas.microsoft.com/office/drawing/2014/main" id="{632EBA92-39B9-3CDA-C22A-BE7B6642BEBB}"/>
              </a:ext>
            </a:extLst>
          </p:cNvPr>
          <p:cNvPicPr>
            <a:picLocks noChangeAspect="1"/>
          </p:cNvPicPr>
          <p:nvPr/>
        </p:nvPicPr>
        <p:blipFill>
          <a:blip r:embed="rId3"/>
          <a:stretch>
            <a:fillRect/>
          </a:stretch>
        </p:blipFill>
        <p:spPr>
          <a:xfrm>
            <a:off x="99824" y="2154470"/>
            <a:ext cx="4713882" cy="2837492"/>
          </a:xfrm>
          <a:prstGeom prst="rect">
            <a:avLst/>
          </a:prstGeom>
        </p:spPr>
      </p:pic>
      <p:pic>
        <p:nvPicPr>
          <p:cNvPr id="3" name="Picture 2">
            <a:extLst>
              <a:ext uri="{FF2B5EF4-FFF2-40B4-BE49-F238E27FC236}">
                <a16:creationId xmlns:a16="http://schemas.microsoft.com/office/drawing/2014/main" id="{57F2571A-2EE6-E7EE-717C-090FF6BC505D}"/>
              </a:ext>
            </a:extLst>
          </p:cNvPr>
          <p:cNvPicPr>
            <a:picLocks noChangeAspect="1"/>
          </p:cNvPicPr>
          <p:nvPr/>
        </p:nvPicPr>
        <p:blipFill rotWithShape="1">
          <a:blip r:embed="rId4"/>
          <a:srcRect r="27635"/>
          <a:stretch/>
        </p:blipFill>
        <p:spPr>
          <a:xfrm>
            <a:off x="4932040" y="1196752"/>
            <a:ext cx="4112136" cy="5040560"/>
          </a:xfrm>
          <a:prstGeom prst="rect">
            <a:avLst/>
          </a:prstGeom>
        </p:spPr>
      </p:pic>
    </p:spTree>
    <p:extLst>
      <p:ext uri="{BB962C8B-B14F-4D97-AF65-F5344CB8AC3E}">
        <p14:creationId xmlns:p14="http://schemas.microsoft.com/office/powerpoint/2010/main" val="13250491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62510" cy="6857999"/>
          </a:xfrm>
          <a:prstGeom prst="rect">
            <a:avLst/>
          </a:prstGeom>
        </p:spPr>
      </p:pic>
      <p:sp>
        <p:nvSpPr>
          <p:cNvPr id="5" name="Rectangle 4"/>
          <p:cNvSpPr/>
          <p:nvPr/>
        </p:nvSpPr>
        <p:spPr>
          <a:xfrm>
            <a:off x="3086603" y="980727"/>
            <a:ext cx="184730" cy="769441"/>
          </a:xfrm>
          <a:prstGeom prst="rect">
            <a:avLst/>
          </a:prstGeom>
          <a:noFill/>
        </p:spPr>
        <p:txBody>
          <a:bodyPr wrap="square" lIns="91440" tIns="45720" rIns="91440" bIns="45720">
            <a:spAutoFit/>
          </a:bodyPr>
          <a:lstStyle/>
          <a:p>
            <a:pPr algn="ctr"/>
            <a:endParaRPr lang="en-US" sz="4400" b="1" cap="none" spc="50" dirty="0">
              <a:ln w="13500">
                <a:solidFill>
                  <a:schemeClr val="accent1">
                    <a:shade val="2500"/>
                    <a:alpha val="6500"/>
                  </a:schemeClr>
                </a:solidFill>
                <a:prstDash val="solid"/>
              </a:ln>
              <a:solidFill>
                <a:schemeClr val="accent1">
                  <a:tint val="3000"/>
                  <a:alpha val="95000"/>
                </a:schemeClr>
              </a:solidFill>
              <a:effectLst>
                <a:innerShdw blurRad="50900" dist="38500" dir="13500000">
                  <a:srgbClr val="000000">
                    <a:alpha val="60000"/>
                  </a:srgbClr>
                </a:innerShdw>
              </a:effectLst>
            </a:endParaRPr>
          </a:p>
        </p:txBody>
      </p:sp>
      <p:sp>
        <p:nvSpPr>
          <p:cNvPr id="6" name="TextBox 5">
            <a:extLst>
              <a:ext uri="{FF2B5EF4-FFF2-40B4-BE49-F238E27FC236}">
                <a16:creationId xmlns:a16="http://schemas.microsoft.com/office/drawing/2014/main" id="{5F1E4122-67F4-867E-8284-262A96130DD5}"/>
              </a:ext>
            </a:extLst>
          </p:cNvPr>
          <p:cNvSpPr txBox="1"/>
          <p:nvPr/>
        </p:nvSpPr>
        <p:spPr>
          <a:xfrm>
            <a:off x="192291" y="580617"/>
            <a:ext cx="4582884" cy="400110"/>
          </a:xfrm>
          <a:prstGeom prst="rect">
            <a:avLst/>
          </a:prstGeom>
          <a:noFill/>
        </p:spPr>
        <p:txBody>
          <a:bodyPr wrap="square">
            <a:spAutoFit/>
          </a:bodyPr>
          <a:lstStyle/>
          <a:p>
            <a:r>
              <a:rPr lang="en-US" sz="2000" dirty="0" err="1">
                <a:solidFill>
                  <a:schemeClr val="bg1"/>
                </a:solidFill>
              </a:rPr>
              <a:t>Contd</a:t>
            </a:r>
            <a:r>
              <a:rPr lang="en-US" sz="2000" dirty="0">
                <a:solidFill>
                  <a:schemeClr val="bg1"/>
                </a:solidFill>
              </a:rPr>
              <a:t>…</a:t>
            </a:r>
          </a:p>
        </p:txBody>
      </p:sp>
      <p:pic>
        <p:nvPicPr>
          <p:cNvPr id="7" name="Picture 6">
            <a:extLst>
              <a:ext uri="{FF2B5EF4-FFF2-40B4-BE49-F238E27FC236}">
                <a16:creationId xmlns:a16="http://schemas.microsoft.com/office/drawing/2014/main" id="{C9AE042F-32B0-308E-F37D-B27690A29DD6}"/>
              </a:ext>
            </a:extLst>
          </p:cNvPr>
          <p:cNvPicPr>
            <a:picLocks noChangeAspect="1"/>
          </p:cNvPicPr>
          <p:nvPr/>
        </p:nvPicPr>
        <p:blipFill>
          <a:blip r:embed="rId3"/>
          <a:stretch>
            <a:fillRect/>
          </a:stretch>
        </p:blipFill>
        <p:spPr>
          <a:xfrm>
            <a:off x="116266" y="2317960"/>
            <a:ext cx="4697439" cy="2623208"/>
          </a:xfrm>
          <a:prstGeom prst="rect">
            <a:avLst/>
          </a:prstGeom>
        </p:spPr>
      </p:pic>
      <p:pic>
        <p:nvPicPr>
          <p:cNvPr id="8" name="Picture 7">
            <a:extLst>
              <a:ext uri="{FF2B5EF4-FFF2-40B4-BE49-F238E27FC236}">
                <a16:creationId xmlns:a16="http://schemas.microsoft.com/office/drawing/2014/main" id="{823DEEB6-C6B6-C74F-349D-2540F09EA0CE}"/>
              </a:ext>
            </a:extLst>
          </p:cNvPr>
          <p:cNvPicPr>
            <a:picLocks noChangeAspect="1"/>
          </p:cNvPicPr>
          <p:nvPr/>
        </p:nvPicPr>
        <p:blipFill rotWithShape="1">
          <a:blip r:embed="rId4"/>
          <a:srcRect r="35038"/>
          <a:stretch/>
        </p:blipFill>
        <p:spPr>
          <a:xfrm>
            <a:off x="4929970" y="1282405"/>
            <a:ext cx="4097764" cy="4694317"/>
          </a:xfrm>
          <a:prstGeom prst="rect">
            <a:avLst/>
          </a:prstGeom>
        </p:spPr>
      </p:pic>
    </p:spTree>
    <p:extLst>
      <p:ext uri="{BB962C8B-B14F-4D97-AF65-F5344CB8AC3E}">
        <p14:creationId xmlns:p14="http://schemas.microsoft.com/office/powerpoint/2010/main" val="35833105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spec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35000"/>
                <a:satMod val="150000"/>
              </a:schemeClr>
            </a:gs>
            <a:gs pos="45000">
              <a:schemeClr val="phClr">
                <a:shade val="68000"/>
                <a:satMod val="155000"/>
              </a:schemeClr>
            </a:gs>
            <a:gs pos="100000">
              <a:schemeClr val="phClr">
                <a:tint val="70000"/>
                <a:satMod val="175000"/>
              </a:schemeClr>
            </a:gs>
          </a:gsLst>
          <a:lin ang="16200000" scaled="0"/>
        </a:gradFill>
        <a:blipFill>
          <a:blip xmlns:r="http://schemas.openxmlformats.org/officeDocument/2006/relationships" r:embed="rId1">
            <a:duotone>
              <a:schemeClr val="phClr">
                <a:shade val="800"/>
                <a:satMod val="150000"/>
              </a:schemeClr>
              <a:schemeClr val="phClr">
                <a:tint val="80000"/>
                <a:satMod val="150000"/>
              </a:schemeClr>
            </a:duotone>
          </a:blip>
          <a:tile tx="0" ty="0" sx="75000" sy="7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651</TotalTime>
  <Words>475</Words>
  <Application>Microsoft Office PowerPoint</Application>
  <PresentationFormat>On-screen Show (4:3)</PresentationFormat>
  <Paragraphs>57</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Algerian</vt:lpstr>
      <vt:lpstr>Arial</vt:lpstr>
      <vt:lpstr>Calibri</vt:lpstr>
      <vt:lpstr>Söhne</vt:lpstr>
      <vt:lpstr>Verdana</vt:lpstr>
      <vt:lpstr>Wingdings 2</vt:lpstr>
      <vt:lpstr>Aspect</vt:lpstr>
      <vt:lpstr>PowerPoint Presentation</vt:lpstr>
      <vt:lpstr>PROJECT SUMMARY PAGE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Akshar Patel</cp:lastModifiedBy>
  <cp:revision>35</cp:revision>
  <dcterms:created xsi:type="dcterms:W3CDTF">2023-10-16T16:50:16Z</dcterms:created>
  <dcterms:modified xsi:type="dcterms:W3CDTF">2023-11-14T06:36:15Z</dcterms:modified>
</cp:coreProperties>
</file>

<file path=docProps/thumbnail.jpeg>
</file>